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1" r:id="rId3"/>
    <p:sldId id="262" r:id="rId4"/>
    <p:sldId id="268" r:id="rId5"/>
    <p:sldId id="306" r:id="rId6"/>
    <p:sldId id="315" r:id="rId7"/>
    <p:sldId id="309" r:id="rId8"/>
    <p:sldId id="316" r:id="rId9"/>
    <p:sldId id="317" r:id="rId10"/>
    <p:sldId id="311" r:id="rId11"/>
    <p:sldId id="318" r:id="rId12"/>
    <p:sldId id="312" r:id="rId13"/>
    <p:sldId id="313" r:id="rId14"/>
    <p:sldId id="319" r:id="rId15"/>
    <p:sldId id="320" r:id="rId16"/>
    <p:sldId id="291" r:id="rId1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ASSABAH" initials="SA" lastIdx="1" clrIdx="0"/>
  <p:cmAuthor id="2" name="Michael" initials="M" lastIdx="2" clrIdx="1">
    <p:extLst>
      <p:ext uri="{19B8F6BF-5375-455C-9EA6-DF929625EA0E}">
        <p15:presenceInfo xmlns:p15="http://schemas.microsoft.com/office/powerpoint/2012/main" userId="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ABDB77"/>
    <a:srgbClr val="339933"/>
    <a:srgbClr val="00CC66"/>
    <a:srgbClr val="800080"/>
    <a:srgbClr val="E60000"/>
    <a:srgbClr val="FFAA2D"/>
    <a:srgbClr val="FF99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F9107-905F-45EF-BB81-BF21D248BB16}" v="158" dt="2021-01-11T09:46:53.741"/>
    <p1510:client id="{3B8D8DFB-C201-438E-9529-C5A05C6329FF}" v="4" dt="2021-01-11T09:30:08.141"/>
    <p1510:client id="{98E9A958-C5FE-4078-A2F7-11D1508DEB56}" v="2" dt="2021-01-11T09:01:47.850"/>
    <p1510:client id="{C4533DA1-FBCF-46A8-BF42-1DA77AFAC501}" v="21" dt="2021-01-11T09:10:4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4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" userId="161e7b0c-8007-4372-a6aa-57a4717dcff3" providerId="ADAL" clId="{3B8D8DFB-C201-438E-9529-C5A05C6329FF}"/>
    <pc:docChg chg="undo redo custSel addSld delSld modSld">
      <pc:chgData name="Michael" userId="161e7b0c-8007-4372-a6aa-57a4717dcff3" providerId="ADAL" clId="{3B8D8DFB-C201-438E-9529-C5A05C6329FF}" dt="2021-01-11T09:32:30.896" v="274" actId="20577"/>
      <pc:docMkLst>
        <pc:docMk/>
      </pc:docMkLst>
      <pc:sldChg chg="modSp mod">
        <pc:chgData name="Michael" userId="161e7b0c-8007-4372-a6aa-57a4717dcff3" providerId="ADAL" clId="{3B8D8DFB-C201-438E-9529-C5A05C6329FF}" dt="2021-01-11T09:25:51.841" v="144" actId="20577"/>
        <pc:sldMkLst>
          <pc:docMk/>
          <pc:sldMk cId="3012873889" sldId="256"/>
        </pc:sldMkLst>
        <pc:spChg chg="mod">
          <ac:chgData name="Michael" userId="161e7b0c-8007-4372-a6aa-57a4717dcff3" providerId="ADAL" clId="{3B8D8DFB-C201-438E-9529-C5A05C6329FF}" dt="2021-01-11T09:25:51.841" v="144" actId="20577"/>
          <ac:spMkLst>
            <pc:docMk/>
            <pc:sldMk cId="3012873889" sldId="256"/>
            <ac:spMk id="2" creationId="{00000000-0000-0000-0000-000000000000}"/>
          </ac:spMkLst>
        </pc:spChg>
        <pc:spChg chg="mod">
          <ac:chgData name="Michael" userId="161e7b0c-8007-4372-a6aa-57a4717dcff3" providerId="ADAL" clId="{3B8D8DFB-C201-438E-9529-C5A05C6329FF}" dt="2021-01-11T09:21:44.311" v="34" actId="20577"/>
          <ac:spMkLst>
            <pc:docMk/>
            <pc:sldMk cId="3012873889" sldId="256"/>
            <ac:spMk id="3" creationId="{00000000-0000-0000-0000-000000000000}"/>
          </ac:spMkLst>
        </pc:spChg>
      </pc:sldChg>
      <pc:sldChg chg="add del">
        <pc:chgData name="Michael" userId="161e7b0c-8007-4372-a6aa-57a4717dcff3" providerId="ADAL" clId="{3B8D8DFB-C201-438E-9529-C5A05C6329FF}" dt="2021-01-11T09:29:33.839" v="194" actId="47"/>
        <pc:sldMkLst>
          <pc:docMk/>
          <pc:sldMk cId="308243435" sldId="262"/>
        </pc:sldMkLst>
      </pc:sldChg>
      <pc:sldChg chg="addSp delSp modSp del mod">
        <pc:chgData name="Michael" userId="161e7b0c-8007-4372-a6aa-57a4717dcff3" providerId="ADAL" clId="{3B8D8DFB-C201-438E-9529-C5A05C6329FF}" dt="2021-01-11T09:30:10.197" v="205" actId="47"/>
        <pc:sldMkLst>
          <pc:docMk/>
          <pc:sldMk cId="3480845176" sldId="264"/>
        </pc:sldMkLst>
        <pc:spChg chg="add del mod">
          <ac:chgData name="Michael" userId="161e7b0c-8007-4372-a6aa-57a4717dcff3" providerId="ADAL" clId="{3B8D8DFB-C201-438E-9529-C5A05C6329FF}" dt="2021-01-11T09:28:25.108" v="163" actId="478"/>
          <ac:spMkLst>
            <pc:docMk/>
            <pc:sldMk cId="3480845176" sldId="264"/>
            <ac:spMk id="8" creationId="{642A6F58-0E9E-44AF-92FA-2251B79A75DF}"/>
          </ac:spMkLst>
        </pc:spChg>
        <pc:spChg chg="del">
          <ac:chgData name="Michael" userId="161e7b0c-8007-4372-a6aa-57a4717dcff3" providerId="ADAL" clId="{3B8D8DFB-C201-438E-9529-C5A05C6329FF}" dt="2021-01-11T09:28:20.907" v="161" actId="478"/>
          <ac:spMkLst>
            <pc:docMk/>
            <pc:sldMk cId="3480845176" sldId="264"/>
            <ac:spMk id="10" creationId="{00000000-0000-0000-0000-000000000000}"/>
          </ac:spMkLst>
        </pc:spChg>
        <pc:picChg chg="mod">
          <ac:chgData name="Michael" userId="161e7b0c-8007-4372-a6aa-57a4717dcff3" providerId="ADAL" clId="{3B8D8DFB-C201-438E-9529-C5A05C6329FF}" dt="2021-01-11T09:29:36.973" v="199" actId="1076"/>
          <ac:picMkLst>
            <pc:docMk/>
            <pc:sldMk cId="3480845176" sldId="264"/>
            <ac:picMk id="3" creationId="{578004A9-CC96-447A-A6C4-6C48284F5D94}"/>
          </ac:picMkLst>
        </pc:picChg>
        <pc:picChg chg="add mod">
          <ac:chgData name="Michael" userId="161e7b0c-8007-4372-a6aa-57a4717dcff3" providerId="ADAL" clId="{3B8D8DFB-C201-438E-9529-C5A05C6329FF}" dt="2021-01-11T09:29:37.988" v="202" actId="1076"/>
          <ac:picMkLst>
            <pc:docMk/>
            <pc:sldMk cId="3480845176" sldId="264"/>
            <ac:picMk id="5" creationId="{DF889147-F222-4F6A-BD8C-F06E632C3A77}"/>
          </ac:picMkLst>
        </pc:picChg>
        <pc:picChg chg="add del mod">
          <ac:chgData name="Michael" userId="161e7b0c-8007-4372-a6aa-57a4717dcff3" providerId="ADAL" clId="{3B8D8DFB-C201-438E-9529-C5A05C6329FF}" dt="2021-01-11T09:26:43.455" v="149" actId="478"/>
          <ac:picMkLst>
            <pc:docMk/>
            <pc:sldMk cId="3480845176" sldId="264"/>
            <ac:picMk id="6" creationId="{069066B8-EDBF-4631-BA4F-27AD66ABA68D}"/>
          </ac:picMkLst>
        </pc:picChg>
        <pc:picChg chg="add mod">
          <ac:chgData name="Michael" userId="161e7b0c-8007-4372-a6aa-57a4717dcff3" providerId="ADAL" clId="{3B8D8DFB-C201-438E-9529-C5A05C6329FF}" dt="2021-01-11T09:29:38.424" v="203" actId="1076"/>
          <ac:picMkLst>
            <pc:docMk/>
            <pc:sldMk cId="3480845176" sldId="264"/>
            <ac:picMk id="11" creationId="{B7B8F2A7-6333-4834-9271-6194109A50B5}"/>
          </ac:picMkLst>
        </pc:picChg>
      </pc:sldChg>
      <pc:sldChg chg="modSp mod">
        <pc:chgData name="Michael" userId="161e7b0c-8007-4372-a6aa-57a4717dcff3" providerId="ADAL" clId="{3B8D8DFB-C201-438E-9529-C5A05C6329FF}" dt="2021-01-11T09:20:44.792" v="24" actId="20577"/>
        <pc:sldMkLst>
          <pc:docMk/>
          <pc:sldMk cId="2515463822" sldId="320"/>
        </pc:sldMkLst>
        <pc:spChg chg="mod">
          <ac:chgData name="Michael" userId="161e7b0c-8007-4372-a6aa-57a4717dcff3" providerId="ADAL" clId="{3B8D8DFB-C201-438E-9529-C5A05C6329FF}" dt="2021-01-11T09:20:04.925" v="4"/>
          <ac:spMkLst>
            <pc:docMk/>
            <pc:sldMk cId="2515463822" sldId="320"/>
            <ac:spMk id="9" creationId="{00000000-0000-0000-0000-000000000000}"/>
          </ac:spMkLst>
        </pc:spChg>
        <pc:spChg chg="mod">
          <ac:chgData name="Michael" userId="161e7b0c-8007-4372-a6aa-57a4717dcff3" providerId="ADAL" clId="{3B8D8DFB-C201-438E-9529-C5A05C6329FF}" dt="2021-01-11T09:20:44.792" v="24" actId="20577"/>
          <ac:spMkLst>
            <pc:docMk/>
            <pc:sldMk cId="2515463822" sldId="320"/>
            <ac:spMk id="10" creationId="{00000000-0000-0000-0000-000000000000}"/>
          </ac:spMkLst>
        </pc:spChg>
      </pc:sldChg>
      <pc:sldChg chg="modSp add mod">
        <pc:chgData name="Michael" userId="161e7b0c-8007-4372-a6aa-57a4717dcff3" providerId="ADAL" clId="{3B8D8DFB-C201-438E-9529-C5A05C6329FF}" dt="2021-01-11T09:32:30.896" v="274" actId="20577"/>
        <pc:sldMkLst>
          <pc:docMk/>
          <pc:sldMk cId="4105260760" sldId="321"/>
        </pc:sldMkLst>
        <pc:spChg chg="mod">
          <ac:chgData name="Michael" userId="161e7b0c-8007-4372-a6aa-57a4717dcff3" providerId="ADAL" clId="{3B8D8DFB-C201-438E-9529-C5A05C6329FF}" dt="2021-01-11T09:32:30.896" v="274" actId="20577"/>
          <ac:spMkLst>
            <pc:docMk/>
            <pc:sldMk cId="4105260760" sldId="321"/>
            <ac:spMk id="10" creationId="{00000000-0000-0000-0000-000000000000}"/>
          </ac:spMkLst>
        </pc:spChg>
      </pc:sldChg>
    </pc:docChg>
  </pc:docChgLst>
  <pc:docChgLst>
    <pc:chgData name="Tamara Koenen" userId="S::tamarakoenen@euregio-mr.eu::6d80a5a1-01ff-4d0b-8272-de4726abf3ee" providerId="AD" clId="Web-{C4533DA1-FBCF-46A8-BF42-1DA77AFAC501}"/>
    <pc:docChg chg="modSld">
      <pc:chgData name="Tamara Koenen" userId="S::tamarakoenen@euregio-mr.eu::6d80a5a1-01ff-4d0b-8272-de4726abf3ee" providerId="AD" clId="Web-{C4533DA1-FBCF-46A8-BF42-1DA77AFAC501}" dt="2021-01-11T09:10:46.173" v="19" actId="20577"/>
      <pc:docMkLst>
        <pc:docMk/>
      </pc:docMkLst>
      <pc:sldChg chg="modSp">
        <pc:chgData name="Tamara Koenen" userId="S::tamarakoenen@euregio-mr.eu::6d80a5a1-01ff-4d0b-8272-de4726abf3ee" providerId="AD" clId="Web-{C4533DA1-FBCF-46A8-BF42-1DA77AFAC501}" dt="2021-01-11T09:07:39.139" v="1" actId="20577"/>
        <pc:sldMkLst>
          <pc:docMk/>
          <pc:sldMk cId="1736284092" sldId="311"/>
        </pc:sldMkLst>
        <pc:spChg chg="mod">
          <ac:chgData name="Tamara Koenen" userId="S::tamarakoenen@euregio-mr.eu::6d80a5a1-01ff-4d0b-8272-de4726abf3ee" providerId="AD" clId="Web-{C4533DA1-FBCF-46A8-BF42-1DA77AFAC501}" dt="2021-01-11T09:07:39.139" v="1" actId="20577"/>
          <ac:spMkLst>
            <pc:docMk/>
            <pc:sldMk cId="1736284092" sldId="311"/>
            <ac:spMk id="10" creationId="{00000000-0000-0000-0000-000000000000}"/>
          </ac:spMkLst>
        </pc:spChg>
      </pc:sldChg>
      <pc:sldChg chg="modSp">
        <pc:chgData name="Tamara Koenen" userId="S::tamarakoenen@euregio-mr.eu::6d80a5a1-01ff-4d0b-8272-de4726abf3ee" providerId="AD" clId="Web-{C4533DA1-FBCF-46A8-BF42-1DA77AFAC501}" dt="2021-01-11T09:08:39.643" v="6" actId="20577"/>
        <pc:sldMkLst>
          <pc:docMk/>
          <pc:sldMk cId="3769700194" sldId="312"/>
        </pc:sldMkLst>
        <pc:spChg chg="mod">
          <ac:chgData name="Tamara Koenen" userId="S::tamarakoenen@euregio-mr.eu::6d80a5a1-01ff-4d0b-8272-de4726abf3ee" providerId="AD" clId="Web-{C4533DA1-FBCF-46A8-BF42-1DA77AFAC501}" dt="2021-01-11T09:08:30.577" v="3" actId="20577"/>
          <ac:spMkLst>
            <pc:docMk/>
            <pc:sldMk cId="3769700194" sldId="312"/>
            <ac:spMk id="10" creationId="{00000000-0000-0000-0000-000000000000}"/>
          </ac:spMkLst>
        </pc:spChg>
        <pc:spChg chg="mod">
          <ac:chgData name="Tamara Koenen" userId="S::tamarakoenen@euregio-mr.eu::6d80a5a1-01ff-4d0b-8272-de4726abf3ee" providerId="AD" clId="Web-{C4533DA1-FBCF-46A8-BF42-1DA77AFAC501}" dt="2021-01-11T09:08:39.643" v="6" actId="20577"/>
          <ac:spMkLst>
            <pc:docMk/>
            <pc:sldMk cId="3769700194" sldId="312"/>
            <ac:spMk id="16" creationId="{7F53B21F-D737-4E08-9DEE-FDCFC9136555}"/>
          </ac:spMkLst>
        </pc:spChg>
      </pc:sldChg>
      <pc:sldChg chg="modSp">
        <pc:chgData name="Tamara Koenen" userId="S::tamarakoenen@euregio-mr.eu::6d80a5a1-01ff-4d0b-8272-de4726abf3ee" providerId="AD" clId="Web-{C4533DA1-FBCF-46A8-BF42-1DA77AFAC501}" dt="2021-01-11T09:09:26.156" v="15" actId="20577"/>
        <pc:sldMkLst>
          <pc:docMk/>
          <pc:sldMk cId="2574769747" sldId="313"/>
        </pc:sldMkLst>
        <pc:spChg chg="mod">
          <ac:chgData name="Tamara Koenen" userId="S::tamarakoenen@euregio-mr.eu::6d80a5a1-01ff-4d0b-8272-de4726abf3ee" providerId="AD" clId="Web-{C4533DA1-FBCF-46A8-BF42-1DA77AFAC501}" dt="2021-01-11T09:09:26.156" v="15" actId="20577"/>
          <ac:spMkLst>
            <pc:docMk/>
            <pc:sldMk cId="2574769747" sldId="313"/>
            <ac:spMk id="10" creationId="{00000000-0000-0000-0000-000000000000}"/>
          </ac:spMkLst>
        </pc:spChg>
      </pc:sldChg>
      <pc:sldChg chg="modSp">
        <pc:chgData name="Tamara Koenen" userId="S::tamarakoenen@euregio-mr.eu::6d80a5a1-01ff-4d0b-8272-de4726abf3ee" providerId="AD" clId="Web-{C4533DA1-FBCF-46A8-BF42-1DA77AFAC501}" dt="2021-01-11T09:10:46.173" v="19" actId="20577"/>
        <pc:sldMkLst>
          <pc:docMk/>
          <pc:sldMk cId="2515463822" sldId="320"/>
        </pc:sldMkLst>
        <pc:spChg chg="mod">
          <ac:chgData name="Tamara Koenen" userId="S::tamarakoenen@euregio-mr.eu::6d80a5a1-01ff-4d0b-8272-de4726abf3ee" providerId="AD" clId="Web-{C4533DA1-FBCF-46A8-BF42-1DA77AFAC501}" dt="2021-01-11T09:10:46.173" v="19" actId="20577"/>
          <ac:spMkLst>
            <pc:docMk/>
            <pc:sldMk cId="2515463822" sldId="320"/>
            <ac:spMk id="10" creationId="{00000000-0000-0000-0000-000000000000}"/>
          </ac:spMkLst>
        </pc:spChg>
      </pc:sldChg>
    </pc:docChg>
  </pc:docChgLst>
  <pc:docChgLst>
    <pc:chgData name="Tamara Koenen" userId="S::tamarakoenen@euregio-mr.eu::6d80a5a1-01ff-4d0b-8272-de4726abf3ee" providerId="AD" clId="Web-{11CF9107-905F-45EF-BB81-BF21D248BB16}"/>
    <pc:docChg chg="modSld">
      <pc:chgData name="Tamara Koenen" userId="S::tamarakoenen@euregio-mr.eu::6d80a5a1-01ff-4d0b-8272-de4726abf3ee" providerId="AD" clId="Web-{11CF9107-905F-45EF-BB81-BF21D248BB16}" dt="2021-01-11T09:46:53.741" v="156" actId="20577"/>
      <pc:docMkLst>
        <pc:docMk/>
      </pc:docMkLst>
      <pc:sldChg chg="modSp">
        <pc:chgData name="Tamara Koenen" userId="S::tamarakoenen@euregio-mr.eu::6d80a5a1-01ff-4d0b-8272-de4726abf3ee" providerId="AD" clId="Web-{11CF9107-905F-45EF-BB81-BF21D248BB16}" dt="2021-01-11T09:34:51.694" v="3" actId="20577"/>
        <pc:sldMkLst>
          <pc:docMk/>
          <pc:sldMk cId="2353291098" sldId="309"/>
        </pc:sldMkLst>
        <pc:spChg chg="mod">
          <ac:chgData name="Tamara Koenen" userId="S::tamarakoenen@euregio-mr.eu::6d80a5a1-01ff-4d0b-8272-de4726abf3ee" providerId="AD" clId="Web-{11CF9107-905F-45EF-BB81-BF21D248BB16}" dt="2021-01-11T09:34:51.694" v="3" actId="20577"/>
          <ac:spMkLst>
            <pc:docMk/>
            <pc:sldMk cId="2353291098" sldId="309"/>
            <ac:spMk id="10" creationId="{00000000-0000-0000-0000-000000000000}"/>
          </ac:spMkLst>
        </pc:spChg>
      </pc:sldChg>
      <pc:sldChg chg="modSp">
        <pc:chgData name="Tamara Koenen" userId="S::tamarakoenen@euregio-mr.eu::6d80a5a1-01ff-4d0b-8272-de4726abf3ee" providerId="AD" clId="Web-{11CF9107-905F-45EF-BB81-BF21D248BB16}" dt="2021-01-11T09:37:17.526" v="26" actId="20577"/>
        <pc:sldMkLst>
          <pc:docMk/>
          <pc:sldMk cId="1736284092" sldId="311"/>
        </pc:sldMkLst>
        <pc:spChg chg="mod">
          <ac:chgData name="Tamara Koenen" userId="S::tamarakoenen@euregio-mr.eu::6d80a5a1-01ff-4d0b-8272-de4726abf3ee" providerId="AD" clId="Web-{11CF9107-905F-45EF-BB81-BF21D248BB16}" dt="2021-01-11T09:37:17.526" v="26" actId="20577"/>
          <ac:spMkLst>
            <pc:docMk/>
            <pc:sldMk cId="1736284092" sldId="311"/>
            <ac:spMk id="10" creationId="{00000000-0000-0000-0000-000000000000}"/>
          </ac:spMkLst>
        </pc:spChg>
      </pc:sldChg>
      <pc:sldChg chg="modSp">
        <pc:chgData name="Tamara Koenen" userId="S::tamarakoenen@euregio-mr.eu::6d80a5a1-01ff-4d0b-8272-de4726abf3ee" providerId="AD" clId="Web-{11CF9107-905F-45EF-BB81-BF21D248BB16}" dt="2021-01-11T09:40:47.499" v="85" actId="20577"/>
        <pc:sldMkLst>
          <pc:docMk/>
          <pc:sldMk cId="3769700194" sldId="312"/>
        </pc:sldMkLst>
        <pc:spChg chg="mod">
          <ac:chgData name="Tamara Koenen" userId="S::tamarakoenen@euregio-mr.eu::6d80a5a1-01ff-4d0b-8272-de4726abf3ee" providerId="AD" clId="Web-{11CF9107-905F-45EF-BB81-BF21D248BB16}" dt="2021-01-11T09:40:28.373" v="44" actId="20577"/>
          <ac:spMkLst>
            <pc:docMk/>
            <pc:sldMk cId="3769700194" sldId="312"/>
            <ac:spMk id="10" creationId="{00000000-0000-0000-0000-000000000000}"/>
          </ac:spMkLst>
        </pc:spChg>
        <pc:spChg chg="mod">
          <ac:chgData name="Tamara Koenen" userId="S::tamarakoenen@euregio-mr.eu::6d80a5a1-01ff-4d0b-8272-de4726abf3ee" providerId="AD" clId="Web-{11CF9107-905F-45EF-BB81-BF21D248BB16}" dt="2021-01-11T09:40:47.499" v="85" actId="20577"/>
          <ac:spMkLst>
            <pc:docMk/>
            <pc:sldMk cId="3769700194" sldId="312"/>
            <ac:spMk id="16" creationId="{7F53B21F-D737-4E08-9DEE-FDCFC9136555}"/>
          </ac:spMkLst>
        </pc:spChg>
      </pc:sldChg>
      <pc:sldChg chg="modSp">
        <pc:chgData name="Tamara Koenen" userId="S::tamarakoenen@euregio-mr.eu::6d80a5a1-01ff-4d0b-8272-de4726abf3ee" providerId="AD" clId="Web-{11CF9107-905F-45EF-BB81-BF21D248BB16}" dt="2021-01-11T09:42:29.767" v="103" actId="20577"/>
        <pc:sldMkLst>
          <pc:docMk/>
          <pc:sldMk cId="2574769747" sldId="313"/>
        </pc:sldMkLst>
        <pc:spChg chg="mod">
          <ac:chgData name="Tamara Koenen" userId="S::tamarakoenen@euregio-mr.eu::6d80a5a1-01ff-4d0b-8272-de4726abf3ee" providerId="AD" clId="Web-{11CF9107-905F-45EF-BB81-BF21D248BB16}" dt="2021-01-11T09:42:29.767" v="103" actId="20577"/>
          <ac:spMkLst>
            <pc:docMk/>
            <pc:sldMk cId="2574769747" sldId="313"/>
            <ac:spMk id="10" creationId="{00000000-0000-0000-0000-000000000000}"/>
          </ac:spMkLst>
        </pc:spChg>
      </pc:sldChg>
      <pc:sldChg chg="modSp">
        <pc:chgData name="Tamara Koenen" userId="S::tamarakoenen@euregio-mr.eu::6d80a5a1-01ff-4d0b-8272-de4726abf3ee" providerId="AD" clId="Web-{11CF9107-905F-45EF-BB81-BF21D248BB16}" dt="2021-01-11T09:35:36.258" v="8" actId="20577"/>
        <pc:sldMkLst>
          <pc:docMk/>
          <pc:sldMk cId="133234486" sldId="316"/>
        </pc:sldMkLst>
        <pc:spChg chg="mod">
          <ac:chgData name="Tamara Koenen" userId="S::tamarakoenen@euregio-mr.eu::6d80a5a1-01ff-4d0b-8272-de4726abf3ee" providerId="AD" clId="Web-{11CF9107-905F-45EF-BB81-BF21D248BB16}" dt="2021-01-11T09:35:36.258" v="8" actId="20577"/>
          <ac:spMkLst>
            <pc:docMk/>
            <pc:sldMk cId="133234486" sldId="316"/>
            <ac:spMk id="10" creationId="{00000000-0000-0000-0000-000000000000}"/>
          </ac:spMkLst>
        </pc:spChg>
      </pc:sldChg>
      <pc:sldChg chg="modSp">
        <pc:chgData name="Tamara Koenen" userId="S::tamarakoenen@euregio-mr.eu::6d80a5a1-01ff-4d0b-8272-de4726abf3ee" providerId="AD" clId="Web-{11CF9107-905F-45EF-BB81-BF21D248BB16}" dt="2021-01-11T09:36:00.149" v="10" actId="20577"/>
        <pc:sldMkLst>
          <pc:docMk/>
          <pc:sldMk cId="432519252" sldId="317"/>
        </pc:sldMkLst>
        <pc:spChg chg="mod">
          <ac:chgData name="Tamara Koenen" userId="S::tamarakoenen@euregio-mr.eu::6d80a5a1-01ff-4d0b-8272-de4726abf3ee" providerId="AD" clId="Web-{11CF9107-905F-45EF-BB81-BF21D248BB16}" dt="2021-01-11T09:36:00.149" v="10" actId="20577"/>
          <ac:spMkLst>
            <pc:docMk/>
            <pc:sldMk cId="432519252" sldId="317"/>
            <ac:spMk id="10" creationId="{00000000-0000-0000-0000-000000000000}"/>
          </ac:spMkLst>
        </pc:spChg>
      </pc:sldChg>
      <pc:sldChg chg="modSp">
        <pc:chgData name="Tamara Koenen" userId="S::tamarakoenen@euregio-mr.eu::6d80a5a1-01ff-4d0b-8272-de4726abf3ee" providerId="AD" clId="Web-{11CF9107-905F-45EF-BB81-BF21D248BB16}" dt="2021-01-11T09:39:57.638" v="41" actId="20577"/>
        <pc:sldMkLst>
          <pc:docMk/>
          <pc:sldMk cId="1959829195" sldId="318"/>
        </pc:sldMkLst>
        <pc:spChg chg="mod">
          <ac:chgData name="Tamara Koenen" userId="S::tamarakoenen@euregio-mr.eu::6d80a5a1-01ff-4d0b-8272-de4726abf3ee" providerId="AD" clId="Web-{11CF9107-905F-45EF-BB81-BF21D248BB16}" dt="2021-01-11T09:39:57.638" v="41" actId="20577"/>
          <ac:spMkLst>
            <pc:docMk/>
            <pc:sldMk cId="1959829195" sldId="318"/>
            <ac:spMk id="10" creationId="{00000000-0000-0000-0000-000000000000}"/>
          </ac:spMkLst>
        </pc:spChg>
      </pc:sldChg>
      <pc:sldChg chg="modSp">
        <pc:chgData name="Tamara Koenen" userId="S::tamarakoenen@euregio-mr.eu::6d80a5a1-01ff-4d0b-8272-de4726abf3ee" providerId="AD" clId="Web-{11CF9107-905F-45EF-BB81-BF21D248BB16}" dt="2021-01-11T09:46:53.741" v="156" actId="20577"/>
        <pc:sldMkLst>
          <pc:docMk/>
          <pc:sldMk cId="2515463822" sldId="320"/>
        </pc:sldMkLst>
        <pc:spChg chg="mod">
          <ac:chgData name="Tamara Koenen" userId="S::tamarakoenen@euregio-mr.eu::6d80a5a1-01ff-4d0b-8272-de4726abf3ee" providerId="AD" clId="Web-{11CF9107-905F-45EF-BB81-BF21D248BB16}" dt="2021-01-11T09:46:53.741" v="156" actId="20577"/>
          <ac:spMkLst>
            <pc:docMk/>
            <pc:sldMk cId="2515463822" sldId="320"/>
            <ac:spMk id="10" creationId="{00000000-0000-0000-0000-000000000000}"/>
          </ac:spMkLst>
        </pc:spChg>
      </pc:sldChg>
    </pc:docChg>
  </pc:docChgLst>
  <pc:docChgLst>
    <pc:chgData name="Michael Dejozé" userId="c5046e4cdc984851" providerId="LiveId" clId="{98E9A958-C5FE-4078-A2F7-11D1508DEB56}"/>
    <pc:docChg chg="custSel addSld delSld modSld modMainMaster">
      <pc:chgData name="Michael Dejozé" userId="c5046e4cdc984851" providerId="LiveId" clId="{98E9A958-C5FE-4078-A2F7-11D1508DEB56}" dt="2021-01-11T09:01:21.720" v="653" actId="1076"/>
      <pc:docMkLst>
        <pc:docMk/>
      </pc:docMkLst>
      <pc:sldChg chg="modSp mod">
        <pc:chgData name="Michael Dejozé" userId="c5046e4cdc984851" providerId="LiveId" clId="{98E9A958-C5FE-4078-A2F7-11D1508DEB56}" dt="2021-01-11T08:47:08.217" v="31" actId="21"/>
        <pc:sldMkLst>
          <pc:docMk/>
          <pc:sldMk cId="1736284092" sldId="311"/>
        </pc:sldMkLst>
        <pc:spChg chg="mod">
          <ac:chgData name="Michael Dejozé" userId="c5046e4cdc984851" providerId="LiveId" clId="{98E9A958-C5FE-4078-A2F7-11D1508DEB56}" dt="2021-01-11T08:47:08.217" v="31" actId="21"/>
          <ac:spMkLst>
            <pc:docMk/>
            <pc:sldMk cId="1736284092" sldId="311"/>
            <ac:spMk id="10" creationId="{00000000-0000-0000-0000-000000000000}"/>
          </ac:spMkLst>
        </pc:spChg>
      </pc:sldChg>
      <pc:sldChg chg="del">
        <pc:chgData name="Michael Dejozé" userId="c5046e4cdc984851" providerId="LiveId" clId="{98E9A958-C5FE-4078-A2F7-11D1508DEB56}" dt="2021-01-11T08:48:17.880" v="65" actId="47"/>
        <pc:sldMkLst>
          <pc:docMk/>
          <pc:sldMk cId="172968454" sldId="314"/>
        </pc:sldMkLst>
      </pc:sldChg>
      <pc:sldChg chg="addSp modSp mod">
        <pc:chgData name="Michael Dejozé" userId="c5046e4cdc984851" providerId="LiveId" clId="{98E9A958-C5FE-4078-A2F7-11D1508DEB56}" dt="2021-01-11T09:01:21.720" v="653" actId="1076"/>
        <pc:sldMkLst>
          <pc:docMk/>
          <pc:sldMk cId="432519252" sldId="317"/>
        </pc:sldMkLst>
        <pc:spChg chg="add mod">
          <ac:chgData name="Michael Dejozé" userId="c5046e4cdc984851" providerId="LiveId" clId="{98E9A958-C5FE-4078-A2F7-11D1508DEB56}" dt="2021-01-11T09:01:21.720" v="653" actId="1076"/>
          <ac:spMkLst>
            <pc:docMk/>
            <pc:sldMk cId="432519252" sldId="317"/>
            <ac:spMk id="5" creationId="{5E3F2EF2-0278-4DFE-86E8-D8DB96A236C3}"/>
          </ac:spMkLst>
        </pc:spChg>
      </pc:sldChg>
      <pc:sldChg chg="modSp mod">
        <pc:chgData name="Michael Dejozé" userId="c5046e4cdc984851" providerId="LiveId" clId="{98E9A958-C5FE-4078-A2F7-11D1508DEB56}" dt="2021-01-11T08:47:12.345" v="35" actId="20577"/>
        <pc:sldMkLst>
          <pc:docMk/>
          <pc:sldMk cId="1959829195" sldId="318"/>
        </pc:sldMkLst>
        <pc:spChg chg="mod">
          <ac:chgData name="Michael Dejozé" userId="c5046e4cdc984851" providerId="LiveId" clId="{98E9A958-C5FE-4078-A2F7-11D1508DEB56}" dt="2021-01-11T08:47:12.345" v="35" actId="20577"/>
          <ac:spMkLst>
            <pc:docMk/>
            <pc:sldMk cId="1959829195" sldId="318"/>
            <ac:spMk id="10" creationId="{00000000-0000-0000-0000-000000000000}"/>
          </ac:spMkLst>
        </pc:spChg>
      </pc:sldChg>
      <pc:sldChg chg="modSp mod">
        <pc:chgData name="Michael Dejozé" userId="c5046e4cdc984851" providerId="LiveId" clId="{98E9A958-C5FE-4078-A2F7-11D1508DEB56}" dt="2021-01-11T08:58:43.920" v="643" actId="20577"/>
        <pc:sldMkLst>
          <pc:docMk/>
          <pc:sldMk cId="3011643002" sldId="319"/>
        </pc:sldMkLst>
        <pc:spChg chg="mod">
          <ac:chgData name="Michael Dejozé" userId="c5046e4cdc984851" providerId="LiveId" clId="{98E9A958-C5FE-4078-A2F7-11D1508DEB56}" dt="2021-01-11T08:58:43.920" v="643" actId="20577"/>
          <ac:spMkLst>
            <pc:docMk/>
            <pc:sldMk cId="3011643002" sldId="319"/>
            <ac:spMk id="12" creationId="{38C1DFB6-AFF1-4477-A8D4-F9F0378F1411}"/>
          </ac:spMkLst>
        </pc:spChg>
      </pc:sldChg>
      <pc:sldChg chg="modSp add mod">
        <pc:chgData name="Michael Dejozé" userId="c5046e4cdc984851" providerId="LiveId" clId="{98E9A958-C5FE-4078-A2F7-11D1508DEB56}" dt="2021-01-11T08:58:23.510" v="637" actId="5793"/>
        <pc:sldMkLst>
          <pc:docMk/>
          <pc:sldMk cId="2515463822" sldId="320"/>
        </pc:sldMkLst>
        <pc:spChg chg="mod">
          <ac:chgData name="Michael Dejozé" userId="c5046e4cdc984851" providerId="LiveId" clId="{98E9A958-C5FE-4078-A2F7-11D1508DEB56}" dt="2021-01-11T08:58:23.510" v="637" actId="5793"/>
          <ac:spMkLst>
            <pc:docMk/>
            <pc:sldMk cId="2515463822" sldId="320"/>
            <ac:spMk id="10" creationId="{00000000-0000-0000-0000-000000000000}"/>
          </ac:spMkLst>
        </pc:spChg>
      </pc:sldChg>
      <pc:sldMasterChg chg="modSldLayout">
        <pc:chgData name="Michael Dejozé" userId="c5046e4cdc984851" providerId="LiveId" clId="{98E9A958-C5FE-4078-A2F7-11D1508DEB56}" dt="2021-01-11T08:37:22.462" v="30"/>
        <pc:sldMasterMkLst>
          <pc:docMk/>
          <pc:sldMasterMk cId="2415574709" sldId="2147483648"/>
        </pc:sldMasterMkLst>
        <pc:sldLayoutChg chg="modSp mod">
          <pc:chgData name="Michael Dejozé" userId="c5046e4cdc984851" providerId="LiveId" clId="{98E9A958-C5FE-4078-A2F7-11D1508DEB56}" dt="2021-01-11T08:37:11.167" v="28" actId="20577"/>
          <pc:sldLayoutMkLst>
            <pc:docMk/>
            <pc:sldMasterMk cId="2415574709" sldId="2147483648"/>
            <pc:sldLayoutMk cId="409189905" sldId="2147483650"/>
          </pc:sldLayoutMkLst>
          <pc:spChg chg="mod">
            <ac:chgData name="Michael Dejozé" userId="c5046e4cdc984851" providerId="LiveId" clId="{98E9A958-C5FE-4078-A2F7-11D1508DEB56}" dt="2021-01-11T08:37:11.167" v="28" actId="20577"/>
            <ac:spMkLst>
              <pc:docMk/>
              <pc:sldMasterMk cId="2415574709" sldId="2147483648"/>
              <pc:sldLayoutMk cId="409189905" sldId="2147483650"/>
              <ac:spMk id="15" creationId="{00000000-0000-0000-0000-000000000000}"/>
            </ac:spMkLst>
          </pc:spChg>
        </pc:sldLayoutChg>
        <pc:sldLayoutChg chg="modSp mod">
          <pc:chgData name="Michael Dejozé" userId="c5046e4cdc984851" providerId="LiveId" clId="{98E9A958-C5FE-4078-A2F7-11D1508DEB56}" dt="2021-01-11T08:37:19.637" v="29"/>
          <pc:sldLayoutMkLst>
            <pc:docMk/>
            <pc:sldMasterMk cId="2415574709" sldId="2147483648"/>
            <pc:sldLayoutMk cId="2052826565" sldId="2147483655"/>
          </pc:sldLayoutMkLst>
          <pc:spChg chg="mod">
            <ac:chgData name="Michael Dejozé" userId="c5046e4cdc984851" providerId="LiveId" clId="{98E9A958-C5FE-4078-A2F7-11D1508DEB56}" dt="2021-01-11T08:37:19.637" v="29"/>
            <ac:spMkLst>
              <pc:docMk/>
              <pc:sldMasterMk cId="2415574709" sldId="2147483648"/>
              <pc:sldLayoutMk cId="2052826565" sldId="2147483655"/>
              <ac:spMk id="11" creationId="{00000000-0000-0000-0000-000000000000}"/>
            </ac:spMkLst>
          </pc:spChg>
        </pc:sldLayoutChg>
        <pc:sldLayoutChg chg="modSp mod">
          <pc:chgData name="Michael Dejozé" userId="c5046e4cdc984851" providerId="LiveId" clId="{98E9A958-C5FE-4078-A2F7-11D1508DEB56}" dt="2021-01-11T08:37:22.462" v="30"/>
          <pc:sldLayoutMkLst>
            <pc:docMk/>
            <pc:sldMasterMk cId="2415574709" sldId="2147483648"/>
            <pc:sldLayoutMk cId="124545465" sldId="2147483657"/>
          </pc:sldLayoutMkLst>
          <pc:spChg chg="mod">
            <ac:chgData name="Michael Dejozé" userId="c5046e4cdc984851" providerId="LiveId" clId="{98E9A958-C5FE-4078-A2F7-11D1508DEB56}" dt="2021-01-11T08:37:22.462" v="30"/>
            <ac:spMkLst>
              <pc:docMk/>
              <pc:sldMasterMk cId="2415574709" sldId="2147483648"/>
              <pc:sldLayoutMk cId="124545465" sldId="2147483657"/>
              <ac:spMk id="11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56C0-2630-4E72-938E-E8A489F2CDE5}" type="datetimeFigureOut">
              <a:rPr lang="fr-BE" smtClean="0"/>
              <a:t>11-01-21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4200-872E-4A40-A7C1-2C1293F1A9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176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74200-872E-4A40-A7C1-2C1293F1A90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418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74200-872E-4A40-A7C1-2C1293F1A90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822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74200-872E-4A40-A7C1-2C1293F1A90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98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74200-872E-4A40-A7C1-2C1293F1A90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963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74200-872E-4A40-A7C1-2C1293F1A90A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818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74200-872E-4A40-A7C1-2C1293F1A90A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177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185318" y="2708920"/>
            <a:ext cx="5552882" cy="15121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D78"/>
                </a:solidFill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185318" y="4437112"/>
            <a:ext cx="5555034" cy="11521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Date | Name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63" y="818456"/>
            <a:ext cx="3987725" cy="18601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8" y="5733256"/>
            <a:ext cx="7653684" cy="7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924944"/>
            <a:ext cx="8075240" cy="32012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  <a:lvl2pPr>
              <a:defRPr>
                <a:solidFill>
                  <a:srgbClr val="474747"/>
                </a:solidFill>
              </a:defRPr>
            </a:lvl2pPr>
            <a:lvl3pPr>
              <a:defRPr>
                <a:solidFill>
                  <a:srgbClr val="474747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27" y="188640"/>
            <a:ext cx="2315529" cy="108012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611560" y="148478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3D78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4" name="Foliennummernplatzhalter 4"/>
          <p:cNvSpPr txBox="1">
            <a:spLocks/>
          </p:cNvSpPr>
          <p:nvPr userDrawn="1"/>
        </p:nvSpPr>
        <p:spPr bwMode="auto">
          <a:xfrm>
            <a:off x="575048" y="6309320"/>
            <a:ext cx="611560" cy="548680"/>
          </a:xfrm>
          <a:prstGeom prst="rect">
            <a:avLst/>
          </a:prstGeom>
          <a:solidFill>
            <a:srgbClr val="003D78"/>
          </a:solidFill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D7489F-3A83-411F-92E4-8C23CAAEC383}" type="slidenum">
              <a:rPr lang="de-DE" sz="1600" smtClean="0"/>
              <a:pPr algn="ctr"/>
              <a:t>‹N°›</a:t>
            </a:fld>
            <a:endParaRPr lang="de-DE" sz="1600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 bwMode="auto">
          <a:xfrm>
            <a:off x="1367136" y="6395516"/>
            <a:ext cx="644522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1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EP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working</a:t>
            </a:r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group</a:t>
            </a:r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 on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cbc</a:t>
            </a:r>
            <a:r>
              <a:rPr lang="de-DE" altLang="de-DE" sz="1400" b="0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| 15.01.2021</a:t>
            </a:r>
          </a:p>
        </p:txBody>
      </p:sp>
    </p:spTree>
    <p:extLst>
      <p:ext uri="{BB962C8B-B14F-4D97-AF65-F5344CB8AC3E}">
        <p14:creationId xmlns:p14="http://schemas.microsoft.com/office/powerpoint/2010/main" val="40918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27" y="188640"/>
            <a:ext cx="2315529" cy="1080120"/>
          </a:xfrm>
          <a:prstGeom prst="rect">
            <a:avLst/>
          </a:prstGeom>
        </p:spPr>
      </p:pic>
      <p:sp>
        <p:nvSpPr>
          <p:cNvPr id="10" name="Foliennummernplatzhalter 4"/>
          <p:cNvSpPr txBox="1">
            <a:spLocks/>
          </p:cNvSpPr>
          <p:nvPr userDrawn="1"/>
        </p:nvSpPr>
        <p:spPr bwMode="auto">
          <a:xfrm>
            <a:off x="575048" y="6309320"/>
            <a:ext cx="611560" cy="548680"/>
          </a:xfrm>
          <a:prstGeom prst="rect">
            <a:avLst/>
          </a:prstGeom>
          <a:solidFill>
            <a:srgbClr val="003D78"/>
          </a:solidFill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D7489F-3A83-411F-92E4-8C23CAAEC383}" type="slidenum">
              <a:rPr lang="de-DE" sz="1600" smtClean="0"/>
              <a:pPr algn="ctr"/>
              <a:t>‹N°›</a:t>
            </a:fld>
            <a:endParaRPr lang="de-DE" sz="1600" dirty="0"/>
          </a:p>
        </p:txBody>
      </p:sp>
      <p:sp>
        <p:nvSpPr>
          <p:cNvPr id="11" name="Fußzeilenplatzhalter 3"/>
          <p:cNvSpPr txBox="1">
            <a:spLocks/>
          </p:cNvSpPr>
          <p:nvPr userDrawn="1"/>
        </p:nvSpPr>
        <p:spPr bwMode="auto">
          <a:xfrm>
            <a:off x="1367136" y="6395516"/>
            <a:ext cx="644522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1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EP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working</a:t>
            </a:r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group</a:t>
            </a:r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 on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cbc</a:t>
            </a:r>
            <a:r>
              <a:rPr lang="de-DE" altLang="de-DE" sz="1400" b="0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| 15.01.2021</a:t>
            </a:r>
          </a:p>
        </p:txBody>
      </p:sp>
      <p:sp>
        <p:nvSpPr>
          <p:cNvPr id="12" name="Titel 9"/>
          <p:cNvSpPr>
            <a:spLocks noGrp="1"/>
          </p:cNvSpPr>
          <p:nvPr>
            <p:ph type="title" hasCustomPrompt="1"/>
          </p:nvPr>
        </p:nvSpPr>
        <p:spPr>
          <a:xfrm>
            <a:off x="539552" y="274638"/>
            <a:ext cx="5472608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528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27" y="188640"/>
            <a:ext cx="2315529" cy="10801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 b="4063"/>
          <a:stretch/>
        </p:blipFill>
        <p:spPr>
          <a:xfrm>
            <a:off x="0" y="1516410"/>
            <a:ext cx="9144000" cy="53415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6" r="51348"/>
          <a:stretch/>
        </p:blipFill>
        <p:spPr>
          <a:xfrm>
            <a:off x="7553045" y="1516410"/>
            <a:ext cx="1590955" cy="5341590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539552" y="274638"/>
            <a:ext cx="5472608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74747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7" name="Foliennummernplatzhalter 4"/>
          <p:cNvSpPr txBox="1">
            <a:spLocks/>
          </p:cNvSpPr>
          <p:nvPr userDrawn="1"/>
        </p:nvSpPr>
        <p:spPr bwMode="auto">
          <a:xfrm>
            <a:off x="575048" y="6309320"/>
            <a:ext cx="611560" cy="548680"/>
          </a:xfrm>
          <a:prstGeom prst="rect">
            <a:avLst/>
          </a:prstGeom>
          <a:solidFill>
            <a:srgbClr val="003D78"/>
          </a:solidFill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D7489F-3A83-411F-92E4-8C23CAAEC383}" type="slidenum">
              <a:rPr lang="de-DE" sz="1600" smtClean="0"/>
              <a:pPr algn="ctr"/>
              <a:t>‹N°›</a:t>
            </a:fld>
            <a:endParaRPr lang="de-DE" sz="1600" dirty="0"/>
          </a:p>
        </p:txBody>
      </p:sp>
      <p:sp>
        <p:nvSpPr>
          <p:cNvPr id="18" name="Fußzeilenplatzhalter 3"/>
          <p:cNvSpPr txBox="1">
            <a:spLocks/>
          </p:cNvSpPr>
          <p:nvPr userDrawn="1"/>
        </p:nvSpPr>
        <p:spPr bwMode="auto">
          <a:xfrm>
            <a:off x="1367136" y="6395516"/>
            <a:ext cx="644522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1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Titel der Präsentation</a:t>
            </a:r>
            <a:r>
              <a:rPr lang="de-DE" altLang="de-DE" sz="1400" b="0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| Datum</a:t>
            </a:r>
          </a:p>
        </p:txBody>
      </p:sp>
    </p:spTree>
    <p:extLst>
      <p:ext uri="{BB962C8B-B14F-4D97-AF65-F5344CB8AC3E}">
        <p14:creationId xmlns:p14="http://schemas.microsoft.com/office/powerpoint/2010/main" val="23387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3D7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4" y="39432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521987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27" y="188640"/>
            <a:ext cx="2315529" cy="1080120"/>
          </a:xfrm>
          <a:prstGeom prst="rect">
            <a:avLst/>
          </a:prstGeom>
        </p:spPr>
      </p:pic>
      <p:sp>
        <p:nvSpPr>
          <p:cNvPr id="10" name="Foliennummernplatzhalter 4"/>
          <p:cNvSpPr txBox="1">
            <a:spLocks/>
          </p:cNvSpPr>
          <p:nvPr userDrawn="1"/>
        </p:nvSpPr>
        <p:spPr bwMode="auto">
          <a:xfrm>
            <a:off x="575048" y="6309320"/>
            <a:ext cx="611560" cy="548680"/>
          </a:xfrm>
          <a:prstGeom prst="rect">
            <a:avLst/>
          </a:prstGeom>
          <a:solidFill>
            <a:srgbClr val="003D78"/>
          </a:solidFill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D7489F-3A83-411F-92E4-8C23CAAEC383}" type="slidenum">
              <a:rPr lang="de-DE" sz="1600" smtClean="0"/>
              <a:pPr algn="ctr"/>
              <a:t>‹N°›</a:t>
            </a:fld>
            <a:endParaRPr lang="de-DE" sz="1600" dirty="0"/>
          </a:p>
        </p:txBody>
      </p:sp>
      <p:sp>
        <p:nvSpPr>
          <p:cNvPr id="11" name="Fußzeilenplatzhalter 3"/>
          <p:cNvSpPr txBox="1">
            <a:spLocks/>
          </p:cNvSpPr>
          <p:nvPr userDrawn="1"/>
        </p:nvSpPr>
        <p:spPr bwMode="auto">
          <a:xfrm>
            <a:off x="1367136" y="6395516"/>
            <a:ext cx="644522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1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EP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working</a:t>
            </a:r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group</a:t>
            </a:r>
            <a:r>
              <a:rPr lang="de-DE" altLang="de-DE" sz="1400" b="1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 on </a:t>
            </a:r>
            <a:r>
              <a:rPr lang="de-DE" altLang="de-DE" sz="1400" b="1" kern="1200" dirty="0" err="1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cbc</a:t>
            </a:r>
            <a:r>
              <a:rPr lang="de-DE" altLang="de-DE" sz="1400" b="0" kern="1200" dirty="0">
                <a:solidFill>
                  <a:srgbClr val="474747"/>
                </a:solidFill>
                <a:latin typeface="+mn-lt"/>
                <a:ea typeface="ヒラギノ角ゴ Pro W3" pitchFamily="1" charset="-128"/>
                <a:cs typeface="+mn-cs"/>
              </a:rPr>
              <a:t>| 15.01.2021</a:t>
            </a:r>
          </a:p>
        </p:txBody>
      </p:sp>
    </p:spTree>
    <p:extLst>
      <p:ext uri="{BB962C8B-B14F-4D97-AF65-F5344CB8AC3E}">
        <p14:creationId xmlns:p14="http://schemas.microsoft.com/office/powerpoint/2010/main" val="1245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57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57" r:id="rId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6.jp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6.jp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hyperlink" Target="https://crossing-borders.euregio-mr.info/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712" y="2924944"/>
            <a:ext cx="6550576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fr-BE" sz="3600" b="1" dirty="0"/>
              <a:t>Border </a:t>
            </a:r>
            <a:r>
              <a:rPr lang="fr-BE" sz="3600" b="1" dirty="0" err="1"/>
              <a:t>regions</a:t>
            </a:r>
            <a:r>
              <a:rPr lang="fr-BE" sz="3600" b="1" dirty="0"/>
              <a:t> : </a:t>
            </a:r>
            <a:r>
              <a:rPr lang="fr-BE" sz="3600" b="1" dirty="0" err="1"/>
              <a:t>through</a:t>
            </a:r>
            <a:r>
              <a:rPr lang="fr-BE" sz="3600" b="1" dirty="0"/>
              <a:t> the </a:t>
            </a:r>
            <a:r>
              <a:rPr lang="fr-BE" sz="3600" b="1" dirty="0" err="1"/>
              <a:t>crisis</a:t>
            </a:r>
            <a:r>
              <a:rPr lang="fr-BE" sz="3600" b="1" dirty="0"/>
              <a:t> </a:t>
            </a:r>
            <a:r>
              <a:rPr lang="fr-BE" sz="3600" b="1" dirty="0" err="1"/>
              <a:t>together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4483" y="4653136"/>
            <a:ext cx="5555034" cy="1152128"/>
          </a:xfrm>
        </p:spPr>
        <p:txBody>
          <a:bodyPr/>
          <a:lstStyle/>
          <a:p>
            <a:pPr algn="ctr"/>
            <a:r>
              <a:rPr lang="fr-BE" dirty="0"/>
              <a:t>15.01.2021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87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 lIns="91440" tIns="45720" rIns="91440" bIns="45720" anchor="t"/>
          <a:lstStyle/>
          <a:p>
            <a:pPr marL="293370" lvl="3" indent="0">
              <a:buNone/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2. 	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Defend interests of people from the border region</a:t>
            </a:r>
            <a:endParaRPr lang="fr-FR"/>
          </a:p>
          <a:p>
            <a:pPr marL="293370" lvl="3" indent="0">
              <a:buNone/>
              <a:defRPr/>
            </a:pPr>
            <a:endParaRPr lang="fr-FR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Incompatible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rules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Reopening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keeping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borders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OPEN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 EGTC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being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the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link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between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border information points,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crisis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centres and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decision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making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!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 typeface="Wingdings" panose="05000000000000000000" pitchFamily="2" charset="2"/>
              <a:buChar char="à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Putting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their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questions on the agenda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every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week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thanks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to the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trinational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Cross-Border Task-Force Corona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3" name="Titel 8">
            <a:extLst>
              <a:ext uri="{FF2B5EF4-FFF2-40B4-BE49-F238E27FC236}">
                <a16:creationId xmlns:a16="http://schemas.microsoft.com/office/drawing/2014/main" id="{7F18D213-3858-4BA6-AD9E-C302F92F70BA}"/>
              </a:ext>
            </a:extLst>
          </p:cNvPr>
          <p:cNvSpPr txBox="1">
            <a:spLocks/>
          </p:cNvSpPr>
          <p:nvPr/>
        </p:nvSpPr>
        <p:spPr>
          <a:xfrm>
            <a:off x="107504" y="351345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Cross </a:t>
            </a:r>
            <a:r>
              <a:rPr lang="de-DE" sz="3600" dirty="0" err="1"/>
              <a:t>border</a:t>
            </a:r>
            <a:r>
              <a:rPr lang="de-DE" sz="3600" dirty="0"/>
              <a:t> </a:t>
            </a:r>
            <a:r>
              <a:rPr lang="de-DE" sz="3600" dirty="0" err="1"/>
              <a:t>cooperation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3628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 lIns="91440" tIns="45720" rIns="91440" bIns="45720" anchor="t"/>
          <a:lstStyle/>
          <a:p>
            <a:pPr marL="750570" lvl="3" indent="-457200">
              <a:buAutoNum type="arabicPeriod" startAt="3"/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Resolving border obstacles</a:t>
            </a:r>
            <a:endParaRPr lang="en-GB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50570" lvl="3" indent="-457200">
              <a:buAutoNum type="arabicPeriod" startAt="3"/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Forgotten cases?!</a:t>
            </a:r>
            <a:endParaRPr lang="en-GB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People not foreseen in the national test strategies, because of their cross-border everyday life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agreements to test on the other side of the border</a:t>
            </a:r>
            <a:endParaRPr lang="en-GB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Unclear which documents to show at border control  creation of « laissez-passer » provided by municipalities</a:t>
            </a:r>
            <a:endParaRPr lang="en-GB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1026" name="Picture 2" descr="Euregio Maas-Rhein . EPICC">
            <a:extLst>
              <a:ext uri="{FF2B5EF4-FFF2-40B4-BE49-F238E27FC236}">
                <a16:creationId xmlns:a16="http://schemas.microsoft.com/office/drawing/2014/main" id="{E1E775CE-640B-4914-A90B-7EFCE0FE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48746"/>
            <a:ext cx="1944216" cy="88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8">
            <a:extLst>
              <a:ext uri="{FF2B5EF4-FFF2-40B4-BE49-F238E27FC236}">
                <a16:creationId xmlns:a16="http://schemas.microsoft.com/office/drawing/2014/main" id="{46259A03-6735-4F80-A760-316A9019F8C6}"/>
              </a:ext>
            </a:extLst>
          </p:cNvPr>
          <p:cNvSpPr txBox="1">
            <a:spLocks/>
          </p:cNvSpPr>
          <p:nvPr/>
        </p:nvSpPr>
        <p:spPr>
          <a:xfrm>
            <a:off x="107504" y="351345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Cross </a:t>
            </a:r>
            <a:r>
              <a:rPr lang="de-DE" sz="3600" dirty="0" err="1"/>
              <a:t>border</a:t>
            </a:r>
            <a:r>
              <a:rPr lang="de-DE" sz="3600" dirty="0"/>
              <a:t> </a:t>
            </a:r>
            <a:r>
              <a:rPr lang="de-DE" sz="3600" dirty="0" err="1"/>
              <a:t>cooperation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5982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 lIns="91440" tIns="45720" rIns="91440" bIns="45720" anchor="t"/>
          <a:lstStyle/>
          <a:p>
            <a:pPr marL="750570" lvl="3" indent="-457200">
              <a:buAutoNum type="arabicPeriod" startAt="4"/>
              <a:defRPr/>
            </a:pP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Inform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national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authorities</a:t>
            </a:r>
            <a:endParaRPr lang="fr-FR" b="1" dirty="0" err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EYES and EARS of the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decision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makers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when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it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comes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to the situation at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borders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. Permanent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reporting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: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672E8E-8989-4D3A-8792-0C30E6AA8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3" y="4318834"/>
            <a:ext cx="2652628" cy="893051"/>
          </a:xfrm>
          <a:prstGeom prst="rect">
            <a:avLst/>
          </a:prstGeom>
        </p:spPr>
      </p:pic>
      <p:sp>
        <p:nvSpPr>
          <p:cNvPr id="3" name="Titel 8">
            <a:extLst>
              <a:ext uri="{FF2B5EF4-FFF2-40B4-BE49-F238E27FC236}">
                <a16:creationId xmlns:a16="http://schemas.microsoft.com/office/drawing/2014/main" id="{C8115BA6-FE85-4B46-A113-574A7473225D}"/>
              </a:ext>
            </a:extLst>
          </p:cNvPr>
          <p:cNvSpPr txBox="1">
            <a:spLocks/>
          </p:cNvSpPr>
          <p:nvPr/>
        </p:nvSpPr>
        <p:spPr>
          <a:xfrm>
            <a:off x="107504" y="351345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Cross </a:t>
            </a:r>
            <a:r>
              <a:rPr lang="de-DE" sz="3600" dirty="0" err="1"/>
              <a:t>border</a:t>
            </a:r>
            <a:r>
              <a:rPr lang="de-DE" sz="3600" dirty="0"/>
              <a:t> </a:t>
            </a:r>
            <a:r>
              <a:rPr lang="de-DE" sz="3600" dirty="0" err="1"/>
              <a:t>cooperation</a:t>
            </a:r>
            <a:endParaRPr lang="de-DE" sz="3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E56E6F-88D5-4580-A41E-BDE5F1843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31" y="4389271"/>
            <a:ext cx="1562337" cy="728780"/>
          </a:xfrm>
          <a:prstGeom prst="rect">
            <a:avLst/>
          </a:prstGeom>
        </p:spPr>
      </p:pic>
      <p:pic>
        <p:nvPicPr>
          <p:cNvPr id="13" name="Grafik 12" descr="Ein Bild, das Geschirr, Teller, Zeichnung enthält.&#10;&#10;Automatisch generierte Beschreibung">
            <a:extLst>
              <a:ext uri="{FF2B5EF4-FFF2-40B4-BE49-F238E27FC236}">
                <a16:creationId xmlns:a16="http://schemas.microsoft.com/office/drawing/2014/main" id="{97282951-864C-4161-9AB4-C26B9ED6A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90" y="4437272"/>
            <a:ext cx="1944216" cy="65617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FE7D3B4-8042-488B-BD17-1599BB3A56A5}"/>
              </a:ext>
            </a:extLst>
          </p:cNvPr>
          <p:cNvSpPr txBox="1"/>
          <p:nvPr/>
        </p:nvSpPr>
        <p:spPr>
          <a:xfrm>
            <a:off x="545058" y="509344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Problems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cb</a:t>
            </a:r>
            <a:r>
              <a:rPr lang="de-DE" dirty="0"/>
              <a:t> </a:t>
            </a:r>
            <a:r>
              <a:rPr lang="de-DE" dirty="0" err="1"/>
              <a:t>workers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F53B21F-D737-4E08-9DEE-FDCFC9136555}"/>
              </a:ext>
            </a:extLst>
          </p:cNvPr>
          <p:cNvSpPr txBox="1"/>
          <p:nvPr/>
        </p:nvSpPr>
        <p:spPr>
          <a:xfrm>
            <a:off x="6322967" y="5093445"/>
            <a:ext cx="23042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dirty="0" err="1"/>
              <a:t>Overview</a:t>
            </a:r>
            <a:r>
              <a:rPr lang="de-DE" dirty="0"/>
              <a:t> and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 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at national </a:t>
            </a:r>
            <a:r>
              <a:rPr lang="de-DE" dirty="0" err="1"/>
              <a:t>level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E975AB9-3421-4598-9675-A3B5488F7C20}"/>
              </a:ext>
            </a:extLst>
          </p:cNvPr>
          <p:cNvSpPr txBox="1"/>
          <p:nvPr/>
        </p:nvSpPr>
        <p:spPr>
          <a:xfrm>
            <a:off x="3324254" y="50934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Movements</a:t>
            </a:r>
            <a:r>
              <a:rPr lang="de-DE" dirty="0"/>
              <a:t> and </a:t>
            </a:r>
            <a:r>
              <a:rPr lang="de-DE" dirty="0" err="1"/>
              <a:t>general</a:t>
            </a:r>
            <a:r>
              <a:rPr lang="de-DE" dirty="0"/>
              <a:t> SITEREP</a:t>
            </a:r>
          </a:p>
        </p:txBody>
      </p:sp>
    </p:spTree>
    <p:extLst>
      <p:ext uri="{BB962C8B-B14F-4D97-AF65-F5344CB8AC3E}">
        <p14:creationId xmlns:p14="http://schemas.microsoft.com/office/powerpoint/2010/main" val="376970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 lIns="91440" tIns="45720" rIns="91440" bIns="45720" anchor="t"/>
          <a:lstStyle/>
          <a:p>
            <a:pPr marL="293370" lvl="3" indent="0">
              <a:buNone/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5. 	Support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crisis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centers and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partner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regions</a:t>
            </a:r>
            <a:endParaRPr lang="fr-FR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- Daily and permanent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cooperation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between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crisis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centers!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- EGTC as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link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between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field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policy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So far: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Millions of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masks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 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organized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brought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through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cb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partners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Thousands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of PCR-tests and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their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analyses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done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 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through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cb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partners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36270" lvl="3" indent="-342900"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Patients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from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BE and NL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taken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care of in DE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8" name="Grafik 7" descr="Ein Bild, das Geschirr, Teller, Zeichnung enthält.&#10;&#10;Automatisch generierte Beschreibung">
            <a:extLst>
              <a:ext uri="{FF2B5EF4-FFF2-40B4-BE49-F238E27FC236}">
                <a16:creationId xmlns:a16="http://schemas.microsoft.com/office/drawing/2014/main" id="{28132D00-85E3-4AA3-AC13-A4F70012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84" y="5919938"/>
            <a:ext cx="1944216" cy="656173"/>
          </a:xfrm>
          <a:prstGeom prst="rect">
            <a:avLst/>
          </a:prstGeom>
        </p:spPr>
      </p:pic>
      <p:sp>
        <p:nvSpPr>
          <p:cNvPr id="5" name="Titel 8">
            <a:extLst>
              <a:ext uri="{FF2B5EF4-FFF2-40B4-BE49-F238E27FC236}">
                <a16:creationId xmlns:a16="http://schemas.microsoft.com/office/drawing/2014/main" id="{6CFEF938-715F-4958-8ECD-F9FC94C79BE4}"/>
              </a:ext>
            </a:extLst>
          </p:cNvPr>
          <p:cNvSpPr txBox="1">
            <a:spLocks/>
          </p:cNvSpPr>
          <p:nvPr/>
        </p:nvSpPr>
        <p:spPr>
          <a:xfrm>
            <a:off x="107504" y="351345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Cross </a:t>
            </a:r>
            <a:r>
              <a:rPr lang="de-DE" sz="3600" dirty="0" err="1"/>
              <a:t>border</a:t>
            </a:r>
            <a:r>
              <a:rPr lang="de-DE" sz="3600" dirty="0"/>
              <a:t> </a:t>
            </a:r>
            <a:r>
              <a:rPr lang="de-DE" sz="3600" dirty="0" err="1"/>
              <a:t>cooperation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7476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6CFEF938-715F-4958-8ECD-F9FC94C79BE4}"/>
              </a:ext>
            </a:extLst>
          </p:cNvPr>
          <p:cNvSpPr txBox="1">
            <a:spLocks/>
          </p:cNvSpPr>
          <p:nvPr/>
        </p:nvSpPr>
        <p:spPr>
          <a:xfrm>
            <a:off x="107504" y="351345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And Europe?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A9D449-F004-4E67-A102-E2B3BD5D2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67" y="3429000"/>
            <a:ext cx="2952328" cy="972232"/>
          </a:xfrm>
          <a:prstGeom prst="rect">
            <a:avLst/>
          </a:prstGeom>
        </p:spPr>
      </p:pic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9D7E7BB0-2847-4208-9877-81C23166739F}"/>
              </a:ext>
            </a:extLst>
          </p:cNvPr>
          <p:cNvSpPr txBox="1">
            <a:spLocks/>
          </p:cNvSpPr>
          <p:nvPr/>
        </p:nvSpPr>
        <p:spPr>
          <a:xfrm>
            <a:off x="447366" y="1916832"/>
            <a:ext cx="8075240" cy="32012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6588" lvl="3" indent="-342900">
              <a:buFontTx/>
              <a:buChar char="-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38C1DFB6-AFF1-4477-A8D4-F9F0378F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6" y="2069232"/>
            <a:ext cx="8075240" cy="3201219"/>
          </a:xfrm>
        </p:spPr>
        <p:txBody>
          <a:bodyPr/>
          <a:lstStyle/>
          <a:p>
            <a:pPr marL="636588" lvl="3" indent="-342900">
              <a:buFontTx/>
              <a:buChar char="-"/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CRII+ and Interreg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: the right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tool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at the right moment…</a:t>
            </a:r>
          </a:p>
          <a:p>
            <a:pPr marL="636588" lvl="3" indent="-342900">
              <a:buFontTx/>
              <a:buChar char="-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750888" lvl="4" indent="0">
              <a:buNone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PandEMRIC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: 1.7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Mio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€ to support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our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cb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crisis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management. </a:t>
            </a:r>
          </a:p>
          <a:p>
            <a:pPr marL="750888" lvl="4" indent="0">
              <a:buNone/>
              <a:defRPr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	(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Implement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lessons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learned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during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the first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wave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750888" lvl="4" indent="0">
              <a:buNone/>
              <a:defRPr/>
            </a:pP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750888" lvl="4" indent="0">
              <a:buNone/>
              <a:defRPr/>
            </a:pP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750888" lvl="4" indent="0">
              <a:buNone/>
              <a:defRPr/>
            </a:pP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36588" lvl="3" indent="-342900">
              <a:buFontTx/>
              <a:buChar char="-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636588" lvl="3" indent="-342900"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Questions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asked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in EP by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our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MePs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, Pressure by the Commission to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reopen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borders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, etc.</a:t>
            </a:r>
          </a:p>
          <a:p>
            <a:pPr marL="750888" lvl="4" indent="0">
              <a:buNone/>
              <a:defRPr/>
            </a:pP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4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 lIns="91440" tIns="45720" rIns="91440" bIns="45720" anchor="t"/>
          <a:lstStyle/>
          <a:p>
            <a:pPr marL="1093470" lvl="4" indent="-342900">
              <a:buFontTx/>
              <a:buChar char="-"/>
              <a:defRPr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Recognition 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</a:rPr>
              <a:t>existing</a:t>
            </a:r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 European 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</a:rPr>
              <a:t>integration</a:t>
            </a:r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</a:rPr>
              <a:t>border</a:t>
            </a:r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</a:rPr>
              <a:t>regions</a:t>
            </a:r>
            <a:endParaRPr lang="de-DE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093470" lvl="4" indent="-342900">
              <a:buFontTx/>
              <a:buChar char="-"/>
              <a:defRPr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Role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cb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governance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structures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Euregios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GROS, etc.)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093470" lvl="4" indent="-342900">
              <a:buFontTx/>
              <a:buChar char="-"/>
              <a:defRPr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Added-value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preparation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in „normal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times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operational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structural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cooperation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needed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093470" lvl="4" indent="-342900">
              <a:buFontTx/>
              <a:buChar char="-"/>
              <a:defRPr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Opportunities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through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CBC  PCR-tests, IC 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beds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de-DE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masks etc. 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obtained</a:t>
            </a:r>
            <a:r>
              <a:rPr lang="de-DE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in/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through</a:t>
            </a:r>
            <a:r>
              <a:rPr lang="de-DE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 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neighbouring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countries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093470" lvl="4" indent="-342900">
              <a:buFontTx/>
              <a:buChar char="-"/>
              <a:defRPr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Added-value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fast and flexible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rules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Interreg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093470" lvl="4" indent="-342900">
              <a:buFontTx/>
              <a:buChar char="-"/>
              <a:defRPr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Call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for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„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counciliation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“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through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cultural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activities</a:t>
            </a:r>
            <a:endParaRPr lang="de-DE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093470" lvl="4" indent="-342900">
              <a:buFontTx/>
              <a:buChar char="-"/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50570" lvl="4" indent="0">
              <a:buNone/>
              <a:defRPr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Problem: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communication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!!!!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093470" lvl="4" indent="-342900">
              <a:buFontTx/>
              <a:buChar char="-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47366" y="937076"/>
            <a:ext cx="8229600" cy="792088"/>
          </a:xfrm>
        </p:spPr>
        <p:txBody>
          <a:bodyPr/>
          <a:lstStyle/>
          <a:p>
            <a:r>
              <a:rPr lang="de-DE" sz="3600" dirty="0"/>
              <a:t>New </a:t>
            </a:r>
            <a:r>
              <a:rPr lang="de-DE" sz="3600" dirty="0" err="1"/>
              <a:t>possibilities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CBC?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546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2533223-EB57-46CC-A7FB-C3C653348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44005"/>
            <a:ext cx="8229599" cy="3201219"/>
          </a:xfrm>
        </p:spPr>
        <p:txBody>
          <a:bodyPr/>
          <a:lstStyle/>
          <a:p>
            <a:pPr marL="293687" lvl="3" indent="0" algn="ctr">
              <a:buNone/>
              <a:defRPr/>
            </a:pPr>
            <a:r>
              <a:rPr lang="en-US" altLang="fr-FR" sz="3600" dirty="0"/>
              <a:t>In the end we only regret the chances </a:t>
            </a:r>
          </a:p>
          <a:p>
            <a:pPr marL="293687" lvl="3" indent="0" algn="ctr">
              <a:buNone/>
              <a:defRPr/>
            </a:pPr>
            <a:r>
              <a:rPr lang="en-US" altLang="fr-FR" sz="3600" dirty="0"/>
              <a:t>we didn’t take!</a:t>
            </a:r>
          </a:p>
          <a:p>
            <a:pPr marL="293687" lvl="3" indent="0" algn="r">
              <a:buNone/>
              <a:defRPr/>
            </a:pPr>
            <a:r>
              <a:rPr lang="en-US" altLang="fr-FR" sz="2800" dirty="0"/>
              <a:t>- Lewis Carroll</a:t>
            </a:r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70AD834D-B134-48D3-9D33-4448672D9B2B}"/>
              </a:ext>
            </a:extLst>
          </p:cNvPr>
          <p:cNvSpPr txBox="1"/>
          <p:nvPr/>
        </p:nvSpPr>
        <p:spPr>
          <a:xfrm>
            <a:off x="1161963" y="4509120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Contact:</a:t>
            </a:r>
          </a:p>
          <a:p>
            <a:pPr algn="ctr"/>
            <a:r>
              <a:rPr lang="nl-BE" dirty="0"/>
              <a:t>info@euregio-mr.eu</a:t>
            </a:r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r>
              <a:rPr lang="nl-BE" dirty="0"/>
              <a:t>www.euregio-mr.eu </a:t>
            </a:r>
          </a:p>
        </p:txBody>
      </p:sp>
    </p:spTree>
    <p:extLst>
      <p:ext uri="{BB962C8B-B14F-4D97-AF65-F5344CB8AC3E}">
        <p14:creationId xmlns:p14="http://schemas.microsoft.com/office/powerpoint/2010/main" val="141087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/>
          <a:lstStyle/>
          <a:p>
            <a:pPr marL="808038" lvl="3" indent="-514350">
              <a:buFont typeface="Wingdings" pitchFamily="2" charset="2"/>
              <a:buChar char="§"/>
              <a:defRPr/>
            </a:pPr>
            <a:r>
              <a:rPr lang="fr-FR" dirty="0"/>
              <a:t>3 </a:t>
            </a:r>
            <a:r>
              <a:rPr lang="fr-FR" dirty="0">
                <a:solidFill>
                  <a:schemeClr val="tx1"/>
                </a:solidFill>
              </a:rPr>
              <a:t>countries (DE, BE, NL)</a:t>
            </a:r>
          </a:p>
          <a:p>
            <a:pPr marL="808038" lvl="3" indent="-514350">
              <a:buFont typeface="Wingdings" pitchFamily="2" charset="2"/>
              <a:buChar char="§"/>
              <a:defRPr/>
            </a:pPr>
            <a:r>
              <a:rPr lang="fr-FR" dirty="0">
                <a:solidFill>
                  <a:schemeClr val="tx1"/>
                </a:solidFill>
              </a:rPr>
              <a:t>5 </a:t>
            </a:r>
            <a:r>
              <a:rPr lang="fr-FR" dirty="0" err="1">
                <a:solidFill>
                  <a:schemeClr val="tx1"/>
                </a:solidFill>
              </a:rPr>
              <a:t>partner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regions</a:t>
            </a:r>
            <a:endParaRPr lang="fr-FR" dirty="0">
              <a:solidFill>
                <a:schemeClr val="tx1"/>
              </a:solidFill>
            </a:endParaRPr>
          </a:p>
          <a:p>
            <a:pPr marL="808038" lvl="3" indent="-514350">
              <a:buFont typeface="Wingdings" pitchFamily="2" charset="2"/>
              <a:buChar char="§"/>
              <a:defRPr/>
            </a:pPr>
            <a:r>
              <a:rPr lang="fr-FR" dirty="0">
                <a:solidFill>
                  <a:schemeClr val="tx1"/>
                </a:solidFill>
              </a:rPr>
              <a:t>4 </a:t>
            </a:r>
            <a:r>
              <a:rPr lang="fr-FR" dirty="0" err="1">
                <a:solidFill>
                  <a:schemeClr val="tx1"/>
                </a:solidFill>
              </a:rPr>
              <a:t>Mio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dirty="0" err="1">
                <a:solidFill>
                  <a:schemeClr val="tx1"/>
                </a:solidFill>
              </a:rPr>
              <a:t>inhabitants</a:t>
            </a:r>
            <a:endParaRPr lang="fr-FR" dirty="0">
              <a:solidFill>
                <a:schemeClr val="tx1"/>
              </a:solidFill>
            </a:endParaRPr>
          </a:p>
          <a:p>
            <a:pPr marL="808038" lvl="3" indent="-514350">
              <a:buFont typeface="Wingdings" pitchFamily="2" charset="2"/>
              <a:buChar char="§"/>
              <a:defRPr/>
            </a:pPr>
            <a:r>
              <a:rPr lang="fr-FR" dirty="0">
                <a:solidFill>
                  <a:schemeClr val="tx1"/>
                </a:solidFill>
              </a:rPr>
              <a:t>11.000 km²</a:t>
            </a:r>
          </a:p>
          <a:p>
            <a:pPr marL="808038" lvl="3" indent="-514350">
              <a:buFont typeface="Wingdings" pitchFamily="2" charset="2"/>
              <a:buChar char="§"/>
              <a:defRPr/>
            </a:pPr>
            <a:r>
              <a:rPr lang="fr-FR" dirty="0">
                <a:solidFill>
                  <a:schemeClr val="tx1"/>
                </a:solidFill>
              </a:rPr>
              <a:t>36.000 cb </a:t>
            </a:r>
            <a:r>
              <a:rPr lang="fr-FR" dirty="0" err="1">
                <a:solidFill>
                  <a:schemeClr val="tx1"/>
                </a:solidFill>
              </a:rPr>
              <a:t>commuters</a:t>
            </a:r>
            <a:endParaRPr lang="fr-FR" dirty="0">
              <a:solidFill>
                <a:schemeClr val="tx1"/>
              </a:solidFill>
            </a:endParaRPr>
          </a:p>
          <a:p>
            <a:pPr marL="808038" lvl="3" indent="-514350">
              <a:buFont typeface="Wingdings" pitchFamily="2" charset="2"/>
              <a:buChar char="§"/>
              <a:defRPr/>
            </a:pPr>
            <a:r>
              <a:rPr lang="fr-FR" dirty="0">
                <a:solidFill>
                  <a:schemeClr val="tx1"/>
                </a:solidFill>
              </a:rPr>
              <a:t>&gt; 5.000 in </a:t>
            </a:r>
            <a:r>
              <a:rPr lang="fr-FR" dirty="0" err="1">
                <a:solidFill>
                  <a:schemeClr val="tx1"/>
                </a:solidFill>
              </a:rPr>
              <a:t>medical</a:t>
            </a:r>
            <a:r>
              <a:rPr lang="fr-FR" dirty="0">
                <a:solidFill>
                  <a:schemeClr val="tx1"/>
                </a:solidFill>
              </a:rPr>
              <a:t> services</a:t>
            </a:r>
          </a:p>
          <a:p>
            <a:pPr marL="808038" lvl="3" indent="-514350">
              <a:buFont typeface="Wingdings" pitchFamily="2" charset="2"/>
              <a:buChar char="§"/>
              <a:defRPr/>
            </a:pPr>
            <a:endParaRPr lang="fr-FR" dirty="0">
              <a:solidFill>
                <a:schemeClr val="tx1"/>
              </a:solidFill>
            </a:endParaRPr>
          </a:p>
          <a:p>
            <a:pPr marL="808038" lvl="3" indent="-514350">
              <a:buFont typeface="Wingdings" pitchFamily="2" charset="2"/>
              <a:buChar char="§"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-1973" y="408465"/>
            <a:ext cx="8229600" cy="792088"/>
          </a:xfrm>
        </p:spPr>
        <p:txBody>
          <a:bodyPr/>
          <a:lstStyle/>
          <a:p>
            <a:r>
              <a:rPr lang="de-DE" sz="3600" dirty="0"/>
              <a:t>The Euregio </a:t>
            </a:r>
            <a:r>
              <a:rPr lang="de-DE" sz="3600" dirty="0" err="1"/>
              <a:t>Meuse</a:t>
            </a:r>
            <a:r>
              <a:rPr lang="de-DE" sz="3600" dirty="0"/>
              <a:t>-Rhine (EMR)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8004A9-CC96-447A-A6C4-6C48284F5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71742"/>
            <a:ext cx="4516346" cy="42491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526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683568" y="1828390"/>
            <a:ext cx="8075240" cy="3201219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/>
          <a:lstStyle/>
          <a:p>
            <a:r>
              <a:rPr lang="en-GB" sz="3600" dirty="0"/>
              <a:t>EMR: Borderless Region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66C9C1-5DFC-4DD1-A528-B689F2B8E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2420888"/>
            <a:ext cx="4355976" cy="29094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7D8CB9F-A700-4D46-8647-683249023DA5}"/>
              </a:ext>
            </a:extLst>
          </p:cNvPr>
          <p:cNvSpPr txBox="1"/>
          <p:nvPr/>
        </p:nvSpPr>
        <p:spPr>
          <a:xfrm>
            <a:off x="648072" y="5413259"/>
            <a:ext cx="565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/>
              <a:t>Eurode</a:t>
            </a:r>
            <a:r>
              <a:rPr lang="fr-BE" sz="1600" dirty="0"/>
              <a:t> Business Center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40229C-2A80-4383-BCD6-797DD4D24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59" y="2435370"/>
            <a:ext cx="3658095" cy="29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2533223-EB57-46CC-A7FB-C3C653348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68" y="1817933"/>
            <a:ext cx="8075240" cy="3201219"/>
          </a:xfrm>
        </p:spPr>
        <p:txBody>
          <a:bodyPr/>
          <a:lstStyle/>
          <a:p>
            <a:pPr marL="293688" lvl="3" indent="0">
              <a:buNone/>
              <a:defRPr/>
            </a:pPr>
            <a:r>
              <a:rPr lang="en-US" altLang="fr-FR" i="1" dirty="0">
                <a:solidFill>
                  <a:srgbClr val="BBB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…by public transport…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DFA1972-093A-4073-BB90-A7158AF3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45" y="1196752"/>
            <a:ext cx="8229600" cy="936104"/>
          </a:xfrm>
        </p:spPr>
        <p:txBody>
          <a:bodyPr/>
          <a:lstStyle/>
          <a:p>
            <a:r>
              <a:rPr lang="de-DE" sz="3600" dirty="0"/>
              <a:t>EMR: </a:t>
            </a:r>
            <a:r>
              <a:rPr lang="en-GB" sz="3600" dirty="0"/>
              <a:t>Connected border region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7B78DE-1B61-46D6-A780-B43DC2CE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04864"/>
            <a:ext cx="5460619" cy="39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977618-BC81-41AC-B871-4BD35A565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60" y="4329906"/>
            <a:ext cx="2716152" cy="255547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/>
          <a:lstStyle/>
          <a:p>
            <a:pPr marL="808038" lvl="3" indent="-514350">
              <a:buFont typeface="Wingdings" pitchFamily="2" charset="2"/>
              <a:buChar char="§"/>
              <a:defRPr/>
            </a:pPr>
            <a:endParaRPr lang="fr-FR" dirty="0">
              <a:solidFill>
                <a:schemeClr val="tx1"/>
              </a:solidFill>
            </a:endParaRPr>
          </a:p>
          <a:p>
            <a:pPr marL="808038" lvl="3" indent="-514350">
              <a:buFont typeface="Wingdings" pitchFamily="2" charset="2"/>
              <a:buChar char="§"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0847" y="341152"/>
            <a:ext cx="8229600" cy="792088"/>
          </a:xfrm>
        </p:spPr>
        <p:txBody>
          <a:bodyPr/>
          <a:lstStyle/>
          <a:p>
            <a:r>
              <a:rPr lang="de-DE" sz="3600" dirty="0"/>
              <a:t>The Euregio </a:t>
            </a:r>
            <a:r>
              <a:rPr lang="de-DE" sz="3600" dirty="0" err="1"/>
              <a:t>Meuse</a:t>
            </a:r>
            <a:r>
              <a:rPr lang="de-DE" sz="3600" dirty="0"/>
              <a:t>-Rhine (EMR)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6" name="Graphique 4" descr="Famille avec un garçon">
            <a:extLst>
              <a:ext uri="{FF2B5EF4-FFF2-40B4-BE49-F238E27FC236}">
                <a16:creationId xmlns:a16="http://schemas.microsoft.com/office/drawing/2014/main" id="{07C2BFAC-0425-48E8-BE79-DD8F5B552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1432" y="2514033"/>
            <a:ext cx="914400" cy="914400"/>
          </a:xfrm>
          <a:prstGeom prst="rect">
            <a:avLst/>
          </a:prstGeom>
        </p:spPr>
      </p:pic>
      <p:pic>
        <p:nvPicPr>
          <p:cNvPr id="7" name="Graphique 6" descr="Salle de classe">
            <a:extLst>
              <a:ext uri="{FF2B5EF4-FFF2-40B4-BE49-F238E27FC236}">
                <a16:creationId xmlns:a16="http://schemas.microsoft.com/office/drawing/2014/main" id="{6C0529AE-C8F0-4506-849A-D11339647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8152" y="2514033"/>
            <a:ext cx="914400" cy="914400"/>
          </a:xfrm>
          <a:prstGeom prst="rect">
            <a:avLst/>
          </a:prstGeom>
        </p:spPr>
      </p:pic>
      <p:pic>
        <p:nvPicPr>
          <p:cNvPr id="8" name="Graphique 8" descr="Cœur avec pulsation">
            <a:extLst>
              <a:ext uri="{FF2B5EF4-FFF2-40B4-BE49-F238E27FC236}">
                <a16:creationId xmlns:a16="http://schemas.microsoft.com/office/drawing/2014/main" id="{9DF463DA-CE13-43BB-9148-AB5FF7D59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9394" y="4362736"/>
            <a:ext cx="914400" cy="914400"/>
          </a:xfrm>
          <a:prstGeom prst="rect">
            <a:avLst/>
          </a:prstGeom>
        </p:spPr>
      </p:pic>
      <p:pic>
        <p:nvPicPr>
          <p:cNvPr id="11" name="Graphique 10" descr="Médical">
            <a:extLst>
              <a:ext uri="{FF2B5EF4-FFF2-40B4-BE49-F238E27FC236}">
                <a16:creationId xmlns:a16="http://schemas.microsoft.com/office/drawing/2014/main" id="{64ECE06F-5468-4539-8E38-2A3E22FCFD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83752" y="3448336"/>
            <a:ext cx="914400" cy="914400"/>
          </a:xfrm>
          <a:prstGeom prst="rect">
            <a:avLst/>
          </a:prstGeom>
        </p:spPr>
      </p:pic>
      <p:pic>
        <p:nvPicPr>
          <p:cNvPr id="13" name="Graphique 18" descr="Randonnée">
            <a:extLst>
              <a:ext uri="{FF2B5EF4-FFF2-40B4-BE49-F238E27FC236}">
                <a16:creationId xmlns:a16="http://schemas.microsoft.com/office/drawing/2014/main" id="{A1F5DBDF-81E3-4A1A-9883-1CEAC8364C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45832" y="3424673"/>
            <a:ext cx="914400" cy="914400"/>
          </a:xfrm>
          <a:prstGeom prst="rect">
            <a:avLst/>
          </a:prstGeom>
        </p:spPr>
      </p:pic>
      <p:pic>
        <p:nvPicPr>
          <p:cNvPr id="14" name="Graphique 22" descr="Panier">
            <a:extLst>
              <a:ext uri="{FF2B5EF4-FFF2-40B4-BE49-F238E27FC236}">
                <a16:creationId xmlns:a16="http://schemas.microsoft.com/office/drawing/2014/main" id="{08CD249C-BF28-40E5-A89D-84E245DFB5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64013" y="5106888"/>
            <a:ext cx="914400" cy="914400"/>
          </a:xfrm>
          <a:prstGeom prst="rect">
            <a:avLst/>
          </a:prstGeom>
        </p:spPr>
      </p:pic>
      <p:pic>
        <p:nvPicPr>
          <p:cNvPr id="15" name="Graphique 26" descr="Tirelire">
            <a:extLst>
              <a:ext uri="{FF2B5EF4-FFF2-40B4-BE49-F238E27FC236}">
                <a16:creationId xmlns:a16="http://schemas.microsoft.com/office/drawing/2014/main" id="{85003A30-7F95-485B-8D59-8BB3217C60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01616" y="1731231"/>
            <a:ext cx="914400" cy="914400"/>
          </a:xfrm>
          <a:prstGeom prst="rect">
            <a:avLst/>
          </a:prstGeom>
        </p:spPr>
      </p:pic>
      <p:pic>
        <p:nvPicPr>
          <p:cNvPr id="16" name="Graphique 42" descr="Serveur">
            <a:extLst>
              <a:ext uri="{FF2B5EF4-FFF2-40B4-BE49-F238E27FC236}">
                <a16:creationId xmlns:a16="http://schemas.microsoft.com/office/drawing/2014/main" id="{F9F3A5A8-321A-471B-84EA-A64E005567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18790" y="4335530"/>
            <a:ext cx="914400" cy="914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DCF55D2-1045-4AFF-A9FE-6CBD1B9D54E0}"/>
              </a:ext>
            </a:extLst>
          </p:cNvPr>
          <p:cNvSpPr txBox="1"/>
          <p:nvPr/>
        </p:nvSpPr>
        <p:spPr>
          <a:xfrm>
            <a:off x="3710386" y="2514033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Finances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E79FAB4-BE42-4900-A0CC-30463C30E6DD}"/>
              </a:ext>
            </a:extLst>
          </p:cNvPr>
          <p:cNvSpPr txBox="1"/>
          <p:nvPr/>
        </p:nvSpPr>
        <p:spPr>
          <a:xfrm>
            <a:off x="2843808" y="3307580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Education</a:t>
            </a:r>
            <a:endParaRPr lang="de-DE" sz="11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AB2B0AF-2310-45F2-8B3E-F5A624C7AD66}"/>
              </a:ext>
            </a:extLst>
          </p:cNvPr>
          <p:cNvSpPr txBox="1"/>
          <p:nvPr/>
        </p:nvSpPr>
        <p:spPr>
          <a:xfrm>
            <a:off x="4790506" y="3298824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Family</a:t>
            </a:r>
            <a:endParaRPr lang="de-DE" sz="11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CF1B988-63AB-489F-99CB-4ED8D755AF64}"/>
              </a:ext>
            </a:extLst>
          </p:cNvPr>
          <p:cNvSpPr txBox="1"/>
          <p:nvPr/>
        </p:nvSpPr>
        <p:spPr>
          <a:xfrm>
            <a:off x="5605455" y="4279711"/>
            <a:ext cx="1077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 err="1"/>
              <a:t>Tourism</a:t>
            </a:r>
            <a:r>
              <a:rPr lang="fr-BE" sz="1100" dirty="0"/>
              <a:t> and culture</a:t>
            </a:r>
            <a:endParaRPr lang="de-DE" sz="11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B8CE464-CE04-4036-B14D-44FE2E1141A5}"/>
              </a:ext>
            </a:extLst>
          </p:cNvPr>
          <p:cNvSpPr txBox="1"/>
          <p:nvPr/>
        </p:nvSpPr>
        <p:spPr>
          <a:xfrm>
            <a:off x="5037171" y="5283285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Restaurant</a:t>
            </a:r>
            <a:endParaRPr lang="de-DE" sz="11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9025783-7ED2-409A-9648-4FF4F336A605}"/>
              </a:ext>
            </a:extLst>
          </p:cNvPr>
          <p:cNvSpPr txBox="1"/>
          <p:nvPr/>
        </p:nvSpPr>
        <p:spPr>
          <a:xfrm>
            <a:off x="3959533" y="5965699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Shopping</a:t>
            </a:r>
            <a:endParaRPr lang="de-DE" sz="11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2C2AAFD-C4DD-4C90-B480-629B43BD926A}"/>
              </a:ext>
            </a:extLst>
          </p:cNvPr>
          <p:cNvSpPr txBox="1"/>
          <p:nvPr/>
        </p:nvSpPr>
        <p:spPr>
          <a:xfrm>
            <a:off x="2757775" y="5205318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 err="1"/>
              <a:t>Medical</a:t>
            </a:r>
            <a:r>
              <a:rPr lang="fr-BE" sz="1100" dirty="0"/>
              <a:t> care</a:t>
            </a:r>
            <a:endParaRPr lang="de-DE" sz="11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146B696-B6FC-4C33-BC36-F060B89462FB}"/>
              </a:ext>
            </a:extLst>
          </p:cNvPr>
          <p:cNvSpPr txBox="1"/>
          <p:nvPr/>
        </p:nvSpPr>
        <p:spPr>
          <a:xfrm>
            <a:off x="1822912" y="4290918"/>
            <a:ext cx="1108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Hospital care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333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D779238-D66C-4600-9FCF-387ACB0FF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60" y="4329906"/>
            <a:ext cx="2716152" cy="2555478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/>
          <a:lstStyle/>
          <a:p>
            <a:pPr marL="808038" lvl="3" indent="-514350">
              <a:buFont typeface="Wingdings" pitchFamily="2" charset="2"/>
              <a:buChar char="§"/>
              <a:defRPr/>
            </a:pPr>
            <a:endParaRPr lang="fr-FR" dirty="0">
              <a:solidFill>
                <a:schemeClr val="tx1"/>
              </a:solidFill>
            </a:endParaRPr>
          </a:p>
          <a:p>
            <a:pPr marL="808038" lvl="3" indent="-514350">
              <a:buFont typeface="Wingdings" pitchFamily="2" charset="2"/>
              <a:buChar char="§"/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6" name="Graphique 4" descr="Famille avec un garçon">
            <a:extLst>
              <a:ext uri="{FF2B5EF4-FFF2-40B4-BE49-F238E27FC236}">
                <a16:creationId xmlns:a16="http://schemas.microsoft.com/office/drawing/2014/main" id="{07C2BFAC-0425-48E8-BE79-DD8F5B552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1432" y="2514033"/>
            <a:ext cx="914400" cy="914400"/>
          </a:xfrm>
          <a:prstGeom prst="rect">
            <a:avLst/>
          </a:prstGeom>
        </p:spPr>
      </p:pic>
      <p:pic>
        <p:nvPicPr>
          <p:cNvPr id="7" name="Graphique 6" descr="Salle de classe">
            <a:extLst>
              <a:ext uri="{FF2B5EF4-FFF2-40B4-BE49-F238E27FC236}">
                <a16:creationId xmlns:a16="http://schemas.microsoft.com/office/drawing/2014/main" id="{6C0529AE-C8F0-4506-849A-D11339647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8152" y="2514033"/>
            <a:ext cx="914400" cy="914400"/>
          </a:xfrm>
          <a:prstGeom prst="rect">
            <a:avLst/>
          </a:prstGeom>
        </p:spPr>
      </p:pic>
      <p:pic>
        <p:nvPicPr>
          <p:cNvPr id="8" name="Graphique 8" descr="Cœur avec pulsation">
            <a:extLst>
              <a:ext uri="{FF2B5EF4-FFF2-40B4-BE49-F238E27FC236}">
                <a16:creationId xmlns:a16="http://schemas.microsoft.com/office/drawing/2014/main" id="{9DF463DA-CE13-43BB-9148-AB5FF7D59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9394" y="4362736"/>
            <a:ext cx="914400" cy="914400"/>
          </a:xfrm>
          <a:prstGeom prst="rect">
            <a:avLst/>
          </a:prstGeom>
        </p:spPr>
      </p:pic>
      <p:pic>
        <p:nvPicPr>
          <p:cNvPr id="11" name="Graphique 10" descr="Médical">
            <a:extLst>
              <a:ext uri="{FF2B5EF4-FFF2-40B4-BE49-F238E27FC236}">
                <a16:creationId xmlns:a16="http://schemas.microsoft.com/office/drawing/2014/main" id="{64ECE06F-5468-4539-8E38-2A3E22FCFD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83752" y="3448336"/>
            <a:ext cx="914400" cy="914400"/>
          </a:xfrm>
          <a:prstGeom prst="rect">
            <a:avLst/>
          </a:prstGeom>
        </p:spPr>
      </p:pic>
      <p:pic>
        <p:nvPicPr>
          <p:cNvPr id="13" name="Graphique 18" descr="Randonnée">
            <a:extLst>
              <a:ext uri="{FF2B5EF4-FFF2-40B4-BE49-F238E27FC236}">
                <a16:creationId xmlns:a16="http://schemas.microsoft.com/office/drawing/2014/main" id="{A1F5DBDF-81E3-4A1A-9883-1CEAC8364C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45832" y="3424673"/>
            <a:ext cx="914400" cy="914400"/>
          </a:xfrm>
          <a:prstGeom prst="rect">
            <a:avLst/>
          </a:prstGeom>
        </p:spPr>
      </p:pic>
      <p:pic>
        <p:nvPicPr>
          <p:cNvPr id="14" name="Graphique 22" descr="Panier">
            <a:extLst>
              <a:ext uri="{FF2B5EF4-FFF2-40B4-BE49-F238E27FC236}">
                <a16:creationId xmlns:a16="http://schemas.microsoft.com/office/drawing/2014/main" id="{08CD249C-BF28-40E5-A89D-84E245DFB5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64013" y="5106888"/>
            <a:ext cx="914400" cy="914400"/>
          </a:xfrm>
          <a:prstGeom prst="rect">
            <a:avLst/>
          </a:prstGeom>
        </p:spPr>
      </p:pic>
      <p:pic>
        <p:nvPicPr>
          <p:cNvPr id="15" name="Graphique 26" descr="Tirelire">
            <a:extLst>
              <a:ext uri="{FF2B5EF4-FFF2-40B4-BE49-F238E27FC236}">
                <a16:creationId xmlns:a16="http://schemas.microsoft.com/office/drawing/2014/main" id="{85003A30-7F95-485B-8D59-8BB3217C60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01616" y="1731231"/>
            <a:ext cx="914400" cy="914400"/>
          </a:xfrm>
          <a:prstGeom prst="rect">
            <a:avLst/>
          </a:prstGeom>
        </p:spPr>
      </p:pic>
      <p:pic>
        <p:nvPicPr>
          <p:cNvPr id="16" name="Graphique 42" descr="Serveur">
            <a:extLst>
              <a:ext uri="{FF2B5EF4-FFF2-40B4-BE49-F238E27FC236}">
                <a16:creationId xmlns:a16="http://schemas.microsoft.com/office/drawing/2014/main" id="{F9F3A5A8-321A-471B-84EA-A64E005567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18790" y="4335530"/>
            <a:ext cx="914400" cy="914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DCF55D2-1045-4AFF-A9FE-6CBD1B9D54E0}"/>
              </a:ext>
            </a:extLst>
          </p:cNvPr>
          <p:cNvSpPr txBox="1"/>
          <p:nvPr/>
        </p:nvSpPr>
        <p:spPr>
          <a:xfrm>
            <a:off x="3710386" y="2514033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Finances</a:t>
            </a:r>
            <a:endParaRPr lang="de-DE" sz="11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E79FAB4-BE42-4900-A0CC-30463C30E6DD}"/>
              </a:ext>
            </a:extLst>
          </p:cNvPr>
          <p:cNvSpPr txBox="1"/>
          <p:nvPr/>
        </p:nvSpPr>
        <p:spPr>
          <a:xfrm>
            <a:off x="2843808" y="3307580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Education</a:t>
            </a:r>
            <a:endParaRPr lang="de-DE" sz="11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AB2B0AF-2310-45F2-8B3E-F5A624C7AD66}"/>
              </a:ext>
            </a:extLst>
          </p:cNvPr>
          <p:cNvSpPr txBox="1"/>
          <p:nvPr/>
        </p:nvSpPr>
        <p:spPr>
          <a:xfrm>
            <a:off x="4790506" y="3298824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Family</a:t>
            </a:r>
            <a:endParaRPr lang="de-DE" sz="11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CF1B988-63AB-489F-99CB-4ED8D755AF64}"/>
              </a:ext>
            </a:extLst>
          </p:cNvPr>
          <p:cNvSpPr txBox="1"/>
          <p:nvPr/>
        </p:nvSpPr>
        <p:spPr>
          <a:xfrm>
            <a:off x="5605455" y="4279711"/>
            <a:ext cx="1077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 err="1"/>
              <a:t>Tourism</a:t>
            </a:r>
            <a:r>
              <a:rPr lang="fr-BE" sz="1100" dirty="0"/>
              <a:t> and culture</a:t>
            </a:r>
            <a:endParaRPr lang="de-DE" sz="11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B8CE464-CE04-4036-B14D-44FE2E1141A5}"/>
              </a:ext>
            </a:extLst>
          </p:cNvPr>
          <p:cNvSpPr txBox="1"/>
          <p:nvPr/>
        </p:nvSpPr>
        <p:spPr>
          <a:xfrm>
            <a:off x="5037171" y="5283285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Restaurant</a:t>
            </a:r>
            <a:endParaRPr lang="de-DE" sz="11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9025783-7ED2-409A-9648-4FF4F336A605}"/>
              </a:ext>
            </a:extLst>
          </p:cNvPr>
          <p:cNvSpPr txBox="1"/>
          <p:nvPr/>
        </p:nvSpPr>
        <p:spPr>
          <a:xfrm>
            <a:off x="3959533" y="5965699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Shopping</a:t>
            </a:r>
            <a:endParaRPr lang="de-DE" sz="11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2C2AAFD-C4DD-4C90-B480-629B43BD926A}"/>
              </a:ext>
            </a:extLst>
          </p:cNvPr>
          <p:cNvSpPr txBox="1"/>
          <p:nvPr/>
        </p:nvSpPr>
        <p:spPr>
          <a:xfrm>
            <a:off x="2757775" y="5205318"/>
            <a:ext cx="1077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 err="1"/>
              <a:t>Medical</a:t>
            </a:r>
            <a:r>
              <a:rPr lang="fr-BE" sz="1100" dirty="0"/>
              <a:t> care</a:t>
            </a:r>
            <a:endParaRPr lang="de-DE" sz="11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146B696-B6FC-4C33-BC36-F060B89462FB}"/>
              </a:ext>
            </a:extLst>
          </p:cNvPr>
          <p:cNvSpPr txBox="1"/>
          <p:nvPr/>
        </p:nvSpPr>
        <p:spPr>
          <a:xfrm>
            <a:off x="1822912" y="4290918"/>
            <a:ext cx="1108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/>
              <a:t>Hospital care</a:t>
            </a:r>
            <a:endParaRPr lang="de-DE" sz="1100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E9A1128-8FBE-4C86-A4D0-B2C1B90EBB26}"/>
              </a:ext>
            </a:extLst>
          </p:cNvPr>
          <p:cNvCxnSpPr>
            <a:cxnSpLocks/>
          </p:cNvCxnSpPr>
          <p:nvPr/>
        </p:nvCxnSpPr>
        <p:spPr>
          <a:xfrm>
            <a:off x="3801616" y="1772816"/>
            <a:ext cx="914400" cy="741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FFD3D15-DA28-4F4F-A265-96DC508E5AE2}"/>
              </a:ext>
            </a:extLst>
          </p:cNvPr>
          <p:cNvCxnSpPr>
            <a:cxnSpLocks/>
          </p:cNvCxnSpPr>
          <p:nvPr/>
        </p:nvCxnSpPr>
        <p:spPr>
          <a:xfrm>
            <a:off x="4838557" y="2596189"/>
            <a:ext cx="914400" cy="741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C596CD1-40CE-427C-BAFC-76E9A8C434A9}"/>
              </a:ext>
            </a:extLst>
          </p:cNvPr>
          <p:cNvCxnSpPr>
            <a:cxnSpLocks/>
          </p:cNvCxnSpPr>
          <p:nvPr/>
        </p:nvCxnSpPr>
        <p:spPr>
          <a:xfrm>
            <a:off x="5752957" y="3505150"/>
            <a:ext cx="914400" cy="741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39A3DBF5-7AA2-4DD0-8D7C-EC5A3E3801E1}"/>
              </a:ext>
            </a:extLst>
          </p:cNvPr>
          <p:cNvCxnSpPr>
            <a:cxnSpLocks/>
          </p:cNvCxnSpPr>
          <p:nvPr/>
        </p:nvCxnSpPr>
        <p:spPr>
          <a:xfrm>
            <a:off x="2887216" y="2550750"/>
            <a:ext cx="914400" cy="741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67EABED-0BBC-476C-83FF-23C5C20D8BA2}"/>
              </a:ext>
            </a:extLst>
          </p:cNvPr>
          <p:cNvCxnSpPr>
            <a:cxnSpLocks/>
          </p:cNvCxnSpPr>
          <p:nvPr/>
        </p:nvCxnSpPr>
        <p:spPr>
          <a:xfrm>
            <a:off x="1971165" y="3594313"/>
            <a:ext cx="914400" cy="74121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69F7562-FF1F-4FD6-B6D0-122B7AB371CA}"/>
              </a:ext>
            </a:extLst>
          </p:cNvPr>
          <p:cNvCxnSpPr>
            <a:cxnSpLocks/>
          </p:cNvCxnSpPr>
          <p:nvPr/>
        </p:nvCxnSpPr>
        <p:spPr>
          <a:xfrm>
            <a:off x="4064013" y="5218494"/>
            <a:ext cx="914400" cy="741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EB5588EC-0EF4-4459-9428-B70BAE6E9E74}"/>
              </a:ext>
            </a:extLst>
          </p:cNvPr>
          <p:cNvCxnSpPr>
            <a:cxnSpLocks/>
          </p:cNvCxnSpPr>
          <p:nvPr/>
        </p:nvCxnSpPr>
        <p:spPr>
          <a:xfrm>
            <a:off x="5065469" y="4490055"/>
            <a:ext cx="914400" cy="741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D09FD400-4607-40AA-B122-767BEE6E86C1}"/>
              </a:ext>
            </a:extLst>
          </p:cNvPr>
          <p:cNvCxnSpPr>
            <a:cxnSpLocks/>
          </p:cNvCxnSpPr>
          <p:nvPr/>
        </p:nvCxnSpPr>
        <p:spPr>
          <a:xfrm>
            <a:off x="2843808" y="4437112"/>
            <a:ext cx="914400" cy="741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itel 8">
            <a:extLst>
              <a:ext uri="{FF2B5EF4-FFF2-40B4-BE49-F238E27FC236}">
                <a16:creationId xmlns:a16="http://schemas.microsoft.com/office/drawing/2014/main" id="{40F18779-F29B-44E8-A9D7-07F122D679E8}"/>
              </a:ext>
            </a:extLst>
          </p:cNvPr>
          <p:cNvSpPr txBox="1">
            <a:spLocks/>
          </p:cNvSpPr>
          <p:nvPr/>
        </p:nvSpPr>
        <p:spPr>
          <a:xfrm>
            <a:off x="10847" y="341152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/>
              <a:t>The Euregio Meuse-Rhine (EMR)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66493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2"/>
            <a:ext cx="8075240" cy="3201219"/>
          </a:xfrm>
        </p:spPr>
        <p:txBody>
          <a:bodyPr lIns="91440" tIns="45720" rIns="91440" bIns="45720" anchor="t"/>
          <a:lstStyle/>
          <a:p>
            <a:pPr marL="807720" lvl="3" indent="-514350">
              <a:buFont typeface="+mj-lt"/>
              <a:buAutoNum type="arabicPeriod"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Answering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citizens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' questions</a:t>
            </a:r>
            <a:endParaRPr lang="fr-FR">
              <a:solidFill>
                <a:schemeClr val="accent1">
                  <a:lumMod val="50000"/>
                </a:schemeClr>
              </a:solidFill>
            </a:endParaRPr>
          </a:p>
          <a:p>
            <a:pPr marL="807720" lvl="3" indent="-514350">
              <a:buFont typeface="+mj-lt"/>
              <a:buAutoNum type="arabicPeriod"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Defend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interests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of people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the border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region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07720" lvl="3" indent="-514350">
              <a:buFont typeface="+mj-lt"/>
              <a:buAutoNum type="arabicPeriod"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Resolve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obstacles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07720" lvl="3" indent="-514350">
              <a:buFont typeface="+mj-lt"/>
              <a:buAutoNum type="arabicPeriod"/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Inform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national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authorities</a:t>
            </a:r>
            <a:endParaRPr lang="fr-FR" dirty="0" err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07720" lvl="3" indent="-514350">
              <a:buFont typeface="+mj-lt"/>
              <a:buAutoNum type="arabicPeriod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Support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crisis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centers and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partner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regions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07504" y="351345"/>
            <a:ext cx="8229600" cy="792088"/>
          </a:xfrm>
        </p:spPr>
        <p:txBody>
          <a:bodyPr/>
          <a:lstStyle/>
          <a:p>
            <a:r>
              <a:rPr lang="de-DE" sz="3600" dirty="0"/>
              <a:t>Cross </a:t>
            </a:r>
            <a:r>
              <a:rPr lang="de-DE" sz="3600" dirty="0" err="1"/>
              <a:t>border</a:t>
            </a:r>
            <a:r>
              <a:rPr lang="de-DE" sz="3600" dirty="0"/>
              <a:t> </a:t>
            </a:r>
            <a:r>
              <a:rPr lang="de-DE" sz="3600" dirty="0" err="1"/>
              <a:t>cooperation</a:t>
            </a:r>
            <a:endParaRPr lang="de-DE" sz="3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672E8E-8989-4D3A-8792-0C30E6AA8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3" y="4318834"/>
            <a:ext cx="2652628" cy="893051"/>
          </a:xfrm>
          <a:prstGeom prst="rect">
            <a:avLst/>
          </a:prstGeom>
        </p:spPr>
      </p:pic>
      <p:pic>
        <p:nvPicPr>
          <p:cNvPr id="8" name="Grafik 7" descr="Ein Bild, das Geschirr, Teller, Zeichnung enthält.&#10;&#10;Automatisch generierte Beschreibung">
            <a:extLst>
              <a:ext uri="{FF2B5EF4-FFF2-40B4-BE49-F238E27FC236}">
                <a16:creationId xmlns:a16="http://schemas.microsoft.com/office/drawing/2014/main" id="{28132D00-85E3-4AA3-AC13-A4F70012B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44" y="5211885"/>
            <a:ext cx="1944216" cy="656173"/>
          </a:xfrm>
          <a:prstGeom prst="rect">
            <a:avLst/>
          </a:prstGeom>
        </p:spPr>
      </p:pic>
      <p:pic>
        <p:nvPicPr>
          <p:cNvPr id="1026" name="Picture 2" descr="Euregio Maas-Rhein . EPICC">
            <a:extLst>
              <a:ext uri="{FF2B5EF4-FFF2-40B4-BE49-F238E27FC236}">
                <a16:creationId xmlns:a16="http://schemas.microsoft.com/office/drawing/2014/main" id="{E1E775CE-640B-4914-A90B-7EFCE0FE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90" y="4420925"/>
            <a:ext cx="1944216" cy="88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12C16D9-796C-4E18-9BC4-957D02CEC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12" y="4039711"/>
            <a:ext cx="29260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3"/>
            <a:ext cx="8229600" cy="2448272"/>
          </a:xfrm>
        </p:spPr>
        <p:txBody>
          <a:bodyPr lIns="91440" tIns="45720" rIns="91440" bIns="45720" anchor="t"/>
          <a:lstStyle/>
          <a:p>
            <a:pPr marL="807720" lvl="3" indent="-514350">
              <a:buFont typeface="+mj-lt"/>
              <a:buAutoNum type="arabicPeriod"/>
              <a:defRPr/>
            </a:pP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Answering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citizens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' questions</a:t>
            </a:r>
            <a:endParaRPr lang="fr-FR">
              <a:solidFill>
                <a:schemeClr val="accent1">
                  <a:lumMod val="50000"/>
                </a:schemeClr>
              </a:solidFill>
            </a:endParaRPr>
          </a:p>
          <a:p>
            <a:pPr marL="293370" lvl="3" indent="0">
              <a:buNone/>
              <a:defRPr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When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are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people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allowed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cross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border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?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Explaining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rules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easily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service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oriented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… 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47366" y="937076"/>
            <a:ext cx="8229600" cy="792088"/>
          </a:xfrm>
        </p:spPr>
        <p:txBody>
          <a:bodyPr/>
          <a:lstStyle/>
          <a:p>
            <a:endParaRPr lang="de-DE" sz="3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4C5715-9925-4CFB-B01C-B2775A15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31594"/>
            <a:ext cx="2652628" cy="8930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64E8238-0446-4180-A1AF-0FDBF535B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78" y="4402814"/>
            <a:ext cx="1562337" cy="728780"/>
          </a:xfrm>
          <a:prstGeom prst="rect">
            <a:avLst/>
          </a:prstGeom>
        </p:spPr>
      </p:pic>
      <p:sp>
        <p:nvSpPr>
          <p:cNvPr id="12" name="Titel 8">
            <a:extLst>
              <a:ext uri="{FF2B5EF4-FFF2-40B4-BE49-F238E27FC236}">
                <a16:creationId xmlns:a16="http://schemas.microsoft.com/office/drawing/2014/main" id="{1B591C30-4E09-48F4-893A-A9BAE620A2D7}"/>
              </a:ext>
            </a:extLst>
          </p:cNvPr>
          <p:cNvSpPr txBox="1">
            <a:spLocks/>
          </p:cNvSpPr>
          <p:nvPr/>
        </p:nvSpPr>
        <p:spPr>
          <a:xfrm>
            <a:off x="107504" y="351345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/>
              <a:t>Cross border cooperation</a:t>
            </a:r>
            <a:endParaRPr lang="de-DE" sz="36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43F8B19-3242-4443-B4B5-81A861D9E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692563"/>
            <a:ext cx="3525113" cy="51839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5F3D37A-E2EF-49E5-88C5-CDC0EAB2AB41}"/>
              </a:ext>
            </a:extLst>
          </p:cNvPr>
          <p:cNvSpPr/>
          <p:nvPr/>
        </p:nvSpPr>
        <p:spPr>
          <a:xfrm>
            <a:off x="4427984" y="3645024"/>
            <a:ext cx="3672408" cy="24482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761762-AA71-4C3E-BC76-4FDE271E1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0" y="2918717"/>
            <a:ext cx="2360808" cy="908358"/>
          </a:xfrm>
          <a:prstGeom prst="rect">
            <a:avLst/>
          </a:prstGeom>
        </p:spPr>
      </p:pic>
      <p:sp>
        <p:nvSpPr>
          <p:cNvPr id="22" name="Pfeil: nach oben gebogen 21">
            <a:extLst>
              <a:ext uri="{FF2B5EF4-FFF2-40B4-BE49-F238E27FC236}">
                <a16:creationId xmlns:a16="http://schemas.microsoft.com/office/drawing/2014/main" id="{6A78C9E2-1754-44B0-AF08-2E4D3716B78A}"/>
              </a:ext>
            </a:extLst>
          </p:cNvPr>
          <p:cNvSpPr/>
          <p:nvPr/>
        </p:nvSpPr>
        <p:spPr>
          <a:xfrm rot="5400000">
            <a:off x="1431091" y="4148604"/>
            <a:ext cx="936614" cy="9710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70F3D10-045D-4A73-A6E2-A9BEBA459A71}"/>
              </a:ext>
            </a:extLst>
          </p:cNvPr>
          <p:cNvSpPr txBox="1"/>
          <p:nvPr/>
        </p:nvSpPr>
        <p:spPr>
          <a:xfrm>
            <a:off x="447366" y="3706907"/>
            <a:ext cx="19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&gt; 500.000</a:t>
            </a:r>
          </a:p>
        </p:txBody>
      </p:sp>
    </p:spTree>
    <p:extLst>
      <p:ext uri="{BB962C8B-B14F-4D97-AF65-F5344CB8AC3E}">
        <p14:creationId xmlns:p14="http://schemas.microsoft.com/office/powerpoint/2010/main" val="13323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47366" y="1916833"/>
            <a:ext cx="8229600" cy="2448272"/>
          </a:xfrm>
        </p:spPr>
        <p:txBody>
          <a:bodyPr lIns="91440" tIns="45720" rIns="91440" bIns="45720" anchor="t"/>
          <a:lstStyle/>
          <a:p>
            <a:pPr marL="807720" lvl="3" indent="-514350">
              <a:buFont typeface="+mj-lt"/>
              <a:buAutoNum type="arabicPeriod"/>
              <a:defRPr/>
            </a:pP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Answering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citizen’s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questions</a:t>
            </a:r>
            <a:endParaRPr lang="fr-FR"/>
          </a:p>
          <a:p>
            <a:pPr marL="293370" lvl="3" indent="0">
              <a:buNone/>
              <a:defRPr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When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are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people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allowed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cross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border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?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Explaining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rules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easily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service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oriented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… 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93370" lvl="3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47366" y="937076"/>
            <a:ext cx="8229600" cy="792088"/>
          </a:xfrm>
        </p:spPr>
        <p:txBody>
          <a:bodyPr/>
          <a:lstStyle/>
          <a:p>
            <a:endParaRPr lang="de-DE" sz="3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C7051B2-29E9-43B5-B017-4EC3EC823CBA}"/>
              </a:ext>
            </a:extLst>
          </p:cNvPr>
          <p:cNvSpPr txBox="1"/>
          <p:nvPr/>
        </p:nvSpPr>
        <p:spPr>
          <a:xfrm>
            <a:off x="1547664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4C5715-9925-4CFB-B01C-B2775A15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31594"/>
            <a:ext cx="2652628" cy="8930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64E8238-0446-4180-A1AF-0FDBF535B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78" y="4402814"/>
            <a:ext cx="1562337" cy="728780"/>
          </a:xfrm>
          <a:prstGeom prst="rect">
            <a:avLst/>
          </a:prstGeom>
        </p:spPr>
      </p:pic>
      <p:sp>
        <p:nvSpPr>
          <p:cNvPr id="12" name="Titel 8">
            <a:extLst>
              <a:ext uri="{FF2B5EF4-FFF2-40B4-BE49-F238E27FC236}">
                <a16:creationId xmlns:a16="http://schemas.microsoft.com/office/drawing/2014/main" id="{1B591C30-4E09-48F4-893A-A9BAE620A2D7}"/>
              </a:ext>
            </a:extLst>
          </p:cNvPr>
          <p:cNvSpPr txBox="1">
            <a:spLocks/>
          </p:cNvSpPr>
          <p:nvPr/>
        </p:nvSpPr>
        <p:spPr>
          <a:xfrm>
            <a:off x="107504" y="351345"/>
            <a:ext cx="822960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Cross </a:t>
            </a:r>
            <a:r>
              <a:rPr lang="de-DE" sz="3600" dirty="0" err="1"/>
              <a:t>border</a:t>
            </a:r>
            <a:r>
              <a:rPr lang="de-DE" sz="3600" dirty="0"/>
              <a:t> </a:t>
            </a:r>
            <a:r>
              <a:rPr lang="de-DE" sz="3600" dirty="0" err="1"/>
              <a:t>cooperation</a:t>
            </a:r>
            <a:endParaRPr lang="de-DE" sz="36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43F8B19-3242-4443-B4B5-81A861D9E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692563"/>
            <a:ext cx="3525113" cy="51839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5F3D37A-E2EF-49E5-88C5-CDC0EAB2AB41}"/>
              </a:ext>
            </a:extLst>
          </p:cNvPr>
          <p:cNvSpPr/>
          <p:nvPr/>
        </p:nvSpPr>
        <p:spPr>
          <a:xfrm>
            <a:off x="4427984" y="3645024"/>
            <a:ext cx="3672408" cy="24482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761762-AA71-4C3E-BC76-4FDE271E1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0" y="2918717"/>
            <a:ext cx="2360808" cy="908358"/>
          </a:xfrm>
          <a:prstGeom prst="rect">
            <a:avLst/>
          </a:prstGeom>
        </p:spPr>
      </p:pic>
      <p:sp>
        <p:nvSpPr>
          <p:cNvPr id="22" name="Pfeil: nach oben gebogen 21">
            <a:extLst>
              <a:ext uri="{FF2B5EF4-FFF2-40B4-BE49-F238E27FC236}">
                <a16:creationId xmlns:a16="http://schemas.microsoft.com/office/drawing/2014/main" id="{6A78C9E2-1754-44B0-AF08-2E4D3716B78A}"/>
              </a:ext>
            </a:extLst>
          </p:cNvPr>
          <p:cNvSpPr/>
          <p:nvPr/>
        </p:nvSpPr>
        <p:spPr>
          <a:xfrm rot="5400000">
            <a:off x="1431091" y="4148604"/>
            <a:ext cx="936614" cy="9710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70F3D10-045D-4A73-A6E2-A9BEBA459A71}"/>
              </a:ext>
            </a:extLst>
          </p:cNvPr>
          <p:cNvSpPr txBox="1"/>
          <p:nvPr/>
        </p:nvSpPr>
        <p:spPr>
          <a:xfrm>
            <a:off x="447366" y="3706907"/>
            <a:ext cx="19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&gt; 500.000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058FE4-4AEA-465C-B052-224D3B8457E6}"/>
              </a:ext>
            </a:extLst>
          </p:cNvPr>
          <p:cNvSpPr txBox="1"/>
          <p:nvPr/>
        </p:nvSpPr>
        <p:spPr>
          <a:xfrm rot="5400000">
            <a:off x="1922691" y="4549101"/>
            <a:ext cx="176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Online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form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1DADA6C-5FF0-42A4-BB39-4F4B1C4AE521}"/>
              </a:ext>
            </a:extLst>
          </p:cNvPr>
          <p:cNvCxnSpPr>
            <a:cxnSpLocks/>
          </p:cNvCxnSpPr>
          <p:nvPr/>
        </p:nvCxnSpPr>
        <p:spPr>
          <a:xfrm>
            <a:off x="2770655" y="3941007"/>
            <a:ext cx="1328208" cy="6117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677EB6F-10DC-497E-8DD7-94C2D1D15037}"/>
              </a:ext>
            </a:extLst>
          </p:cNvPr>
          <p:cNvCxnSpPr>
            <a:cxnSpLocks/>
          </p:cNvCxnSpPr>
          <p:nvPr/>
        </p:nvCxnSpPr>
        <p:spPr>
          <a:xfrm flipV="1">
            <a:off x="2686117" y="5102428"/>
            <a:ext cx="1412746" cy="4901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5E3F2EF2-0278-4DFE-86E8-D8DB96A236C3}"/>
              </a:ext>
            </a:extLst>
          </p:cNvPr>
          <p:cNvSpPr txBox="1"/>
          <p:nvPr/>
        </p:nvSpPr>
        <p:spPr>
          <a:xfrm>
            <a:off x="1742646" y="6059767"/>
            <a:ext cx="511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hlinkClick r:id="rId7"/>
              </a:rPr>
              <a:t>https://crossing-borders.euregio-mr.info/en/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3251925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präsentation_EMR EVTZ_ DE.pptx" id="{5AA17A80-DA8E-406E-8076-7E2391ED8B5F}" vid="{207EEC36-4B21-4619-B0C1-0D2B18AE62B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DE_Standardpräsentation_EMR EVTZ</Template>
  <TotalTime>0</TotalTime>
  <Words>560</Words>
  <Application>Microsoft Office PowerPoint</Application>
  <PresentationFormat>Affichage à l'écran (4:3)</PresentationFormat>
  <Paragraphs>112</Paragraphs>
  <Slides>16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Larissa</vt:lpstr>
      <vt:lpstr>Border regions : through the crisis together</vt:lpstr>
      <vt:lpstr>The Euregio Meuse-Rhine (EMR)</vt:lpstr>
      <vt:lpstr>EMR: Borderless Region</vt:lpstr>
      <vt:lpstr>EMR: Connected border region</vt:lpstr>
      <vt:lpstr>The Euregio Meuse-Rhine (EMR)</vt:lpstr>
      <vt:lpstr>Présentation PowerPoint</vt:lpstr>
      <vt:lpstr>Cross border cooperation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New possibilities for CBC?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ASSABAH</dc:creator>
  <cp:lastModifiedBy>Michael Dejozé</cp:lastModifiedBy>
  <cp:revision>152</cp:revision>
  <cp:lastPrinted>2019-07-11T14:46:51Z</cp:lastPrinted>
  <dcterms:created xsi:type="dcterms:W3CDTF">2019-06-27T12:58:39Z</dcterms:created>
  <dcterms:modified xsi:type="dcterms:W3CDTF">2021-01-11T09:46:58Z</dcterms:modified>
</cp:coreProperties>
</file>